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278" r:id="rId4"/>
    <p:sldId id="273" r:id="rId5"/>
    <p:sldId id="275" r:id="rId6"/>
    <p:sldId id="279" r:id="rId7"/>
    <p:sldId id="289" r:id="rId8"/>
    <p:sldId id="293" r:id="rId9"/>
    <p:sldId id="277" r:id="rId10"/>
    <p:sldId id="282" r:id="rId11"/>
    <p:sldId id="274" r:id="rId12"/>
    <p:sldId id="280" r:id="rId13"/>
    <p:sldId id="288" r:id="rId14"/>
    <p:sldId id="292" r:id="rId15"/>
    <p:sldId id="290" r:id="rId16"/>
    <p:sldId id="291" r:id="rId17"/>
    <p:sldId id="281" r:id="rId18"/>
    <p:sldId id="283" r:id="rId19"/>
    <p:sldId id="284" r:id="rId20"/>
    <p:sldId id="286" r:id="rId21"/>
    <p:sldId id="287" r:id="rId22"/>
    <p:sldId id="276" r:id="rId23"/>
    <p:sldId id="285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25EC0324-FB9A-4872-ACF7-D8BD7D42808A}">
          <p14:sldIdLst>
            <p14:sldId id="271"/>
            <p14:sldId id="272"/>
            <p14:sldId id="278"/>
            <p14:sldId id="273"/>
            <p14:sldId id="275"/>
            <p14:sldId id="279"/>
            <p14:sldId id="289"/>
            <p14:sldId id="293"/>
            <p14:sldId id="277"/>
            <p14:sldId id="282"/>
            <p14:sldId id="274"/>
            <p14:sldId id="280"/>
            <p14:sldId id="288"/>
            <p14:sldId id="292"/>
            <p14:sldId id="290"/>
            <p14:sldId id="291"/>
            <p14:sldId id="281"/>
            <p14:sldId id="283"/>
            <p14:sldId id="284"/>
            <p14:sldId id="286"/>
            <p14:sldId id="287"/>
            <p14:sldId id="276"/>
            <p14:sldId id="285"/>
            <p14:sldId id="295"/>
          </p14:sldIdLst>
        </p14:section>
        <p14:section name="Content" id="{DE35ED21-D589-4317-84AE-AE43F4B4E43F}">
          <p14:sldIdLst/>
        </p14:section>
        <p14:section name="Info" id="{F1F651AA-F32D-47B0-B808-3B5C65FB540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92E7"/>
    <a:srgbClr val="033669"/>
    <a:srgbClr val="010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6365D-8AF0-45F2-9633-716AA5207614}" type="datetimeFigureOut">
              <a:rPr lang="en-ID" smtClean="0"/>
              <a:t>20/05/2026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AFC3E-D46D-4CB4-8579-CD2947979C77}" type="slidenum">
              <a:rPr lang="en-ID" smtClean="0"/>
              <a:t>‹N°›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669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5445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4407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6393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331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9844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075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5780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6759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2495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9274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555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0088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8401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2302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7452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23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5009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9653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704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2380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9514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66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527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877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AFC3E-D46D-4CB4-8579-CD2947979C77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905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3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ED965C-72C4-57D4-9B78-A17F19ED3F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740" y="846148"/>
            <a:ext cx="4198374" cy="3373806"/>
          </a:xfrm>
          <a:custGeom>
            <a:avLst/>
            <a:gdLst>
              <a:gd name="connsiteX0" fmla="*/ 0 w 4198374"/>
              <a:gd name="connsiteY0" fmla="*/ 0 h 3373806"/>
              <a:gd name="connsiteX1" fmla="*/ 4198374 w 4198374"/>
              <a:gd name="connsiteY1" fmla="*/ 0 h 3373806"/>
              <a:gd name="connsiteX2" fmla="*/ 4198374 w 4198374"/>
              <a:gd name="connsiteY2" fmla="*/ 3373806 h 3373806"/>
              <a:gd name="connsiteX3" fmla="*/ 0 w 4198374"/>
              <a:gd name="connsiteY3" fmla="*/ 3373806 h 337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8374" h="3373806">
                <a:moveTo>
                  <a:pt x="0" y="0"/>
                </a:moveTo>
                <a:lnTo>
                  <a:pt x="4198374" y="0"/>
                </a:lnTo>
                <a:lnTo>
                  <a:pt x="4198374" y="3373806"/>
                </a:lnTo>
                <a:lnTo>
                  <a:pt x="0" y="3373806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89BBF5-643F-BAFC-8EED-7E42495A18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26172" y="3484194"/>
            <a:ext cx="2365829" cy="3373806"/>
          </a:xfrm>
          <a:custGeom>
            <a:avLst/>
            <a:gdLst>
              <a:gd name="connsiteX0" fmla="*/ 0 w 2365829"/>
              <a:gd name="connsiteY0" fmla="*/ 0 h 3373806"/>
              <a:gd name="connsiteX1" fmla="*/ 2365829 w 2365829"/>
              <a:gd name="connsiteY1" fmla="*/ 0 h 3373806"/>
              <a:gd name="connsiteX2" fmla="*/ 2365829 w 2365829"/>
              <a:gd name="connsiteY2" fmla="*/ 3373806 h 3373806"/>
              <a:gd name="connsiteX3" fmla="*/ 0 w 2365829"/>
              <a:gd name="connsiteY3" fmla="*/ 3373806 h 337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829" h="3373806">
                <a:moveTo>
                  <a:pt x="0" y="0"/>
                </a:moveTo>
                <a:lnTo>
                  <a:pt x="2365829" y="0"/>
                </a:lnTo>
                <a:lnTo>
                  <a:pt x="2365829" y="3373806"/>
                </a:lnTo>
                <a:lnTo>
                  <a:pt x="0" y="3373806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2ABF14-77A3-BA52-449E-63B0B084A795}"/>
              </a:ext>
            </a:extLst>
          </p:cNvPr>
          <p:cNvSpPr/>
          <p:nvPr userDrawn="1"/>
        </p:nvSpPr>
        <p:spPr>
          <a:xfrm>
            <a:off x="0" y="891867"/>
            <a:ext cx="12189420" cy="5966133"/>
          </a:xfrm>
          <a:prstGeom prst="rect">
            <a:avLst/>
          </a:prstGeom>
          <a:gradFill>
            <a:gsLst>
              <a:gs pos="0">
                <a:srgbClr val="A392E7"/>
              </a:gs>
              <a:gs pos="96330">
                <a:srgbClr val="010811"/>
              </a:gs>
              <a:gs pos="54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9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9423BD-F2D8-A643-0C4C-D81EDC36FA09}"/>
              </a:ext>
            </a:extLst>
          </p:cNvPr>
          <p:cNvSpPr/>
          <p:nvPr userDrawn="1"/>
        </p:nvSpPr>
        <p:spPr>
          <a:xfrm>
            <a:off x="8386428" y="847724"/>
            <a:ext cx="3805572" cy="6010275"/>
          </a:xfrm>
          <a:prstGeom prst="rect">
            <a:avLst/>
          </a:prstGeom>
          <a:gradFill>
            <a:gsLst>
              <a:gs pos="100000">
                <a:srgbClr val="010811"/>
              </a:gs>
              <a:gs pos="0">
                <a:srgbClr val="A392E7"/>
              </a:gs>
              <a:gs pos="5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581CF4-4DB9-04E5-DBDD-AD76911E6B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7040" y="1285321"/>
            <a:ext cx="4601396" cy="4870913"/>
          </a:xfrm>
          <a:custGeom>
            <a:avLst/>
            <a:gdLst>
              <a:gd name="connsiteX0" fmla="*/ 0 w 4601396"/>
              <a:gd name="connsiteY0" fmla="*/ 0 h 4870913"/>
              <a:gd name="connsiteX1" fmla="*/ 4601396 w 4601396"/>
              <a:gd name="connsiteY1" fmla="*/ 0 h 4870913"/>
              <a:gd name="connsiteX2" fmla="*/ 4601396 w 4601396"/>
              <a:gd name="connsiteY2" fmla="*/ 4870913 h 4870913"/>
              <a:gd name="connsiteX3" fmla="*/ 0 w 4601396"/>
              <a:gd name="connsiteY3" fmla="*/ 4870913 h 487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1396" h="4870913">
                <a:moveTo>
                  <a:pt x="0" y="0"/>
                </a:moveTo>
                <a:lnTo>
                  <a:pt x="4601396" y="0"/>
                </a:lnTo>
                <a:lnTo>
                  <a:pt x="4601396" y="4870913"/>
                </a:lnTo>
                <a:lnTo>
                  <a:pt x="0" y="4870913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85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7CF645-762F-6FBE-056B-718D27608F62}"/>
              </a:ext>
            </a:extLst>
          </p:cNvPr>
          <p:cNvSpPr/>
          <p:nvPr userDrawn="1"/>
        </p:nvSpPr>
        <p:spPr>
          <a:xfrm>
            <a:off x="0" y="3566154"/>
            <a:ext cx="4581832" cy="3291845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59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7E7BFF-8887-759C-84C4-D3B24918E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1504820"/>
            <a:ext cx="6477000" cy="4540250"/>
          </a:xfrm>
          <a:custGeom>
            <a:avLst/>
            <a:gdLst>
              <a:gd name="connsiteX0" fmla="*/ 0 w 6477000"/>
              <a:gd name="connsiteY0" fmla="*/ 0 h 4540250"/>
              <a:gd name="connsiteX1" fmla="*/ 6477000 w 6477000"/>
              <a:gd name="connsiteY1" fmla="*/ 0 h 4540250"/>
              <a:gd name="connsiteX2" fmla="*/ 6477000 w 6477000"/>
              <a:gd name="connsiteY2" fmla="*/ 4540250 h 4540250"/>
              <a:gd name="connsiteX3" fmla="*/ 0 w 6477000"/>
              <a:gd name="connsiteY3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0" h="4540250">
                <a:moveTo>
                  <a:pt x="0" y="0"/>
                </a:moveTo>
                <a:lnTo>
                  <a:pt x="6477000" y="0"/>
                </a:lnTo>
                <a:lnTo>
                  <a:pt x="6477000" y="4540250"/>
                </a:lnTo>
                <a:lnTo>
                  <a:pt x="0" y="4540250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29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2F71D-B5B5-B074-C2DA-7CC74C533F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/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25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F33B60-A1B8-466E-BE75-9441ABC12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7CD07A-9530-4C25-A851-6E220B4C5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44F58-B243-406B-B91A-888AA206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3DFB-3A2D-47E9-9EB8-02D4F0937C71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CC5120-D8F1-4064-84EF-48E5106E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097C01-A8C9-4867-B088-04AE3CF7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738E-C026-4497-B6A2-9EC6970501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2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ABD479E-AB72-DAB3-85E0-E5B79ABE37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6857" y="1219200"/>
            <a:ext cx="4194630" cy="5638800"/>
          </a:xfrm>
          <a:custGeom>
            <a:avLst/>
            <a:gdLst>
              <a:gd name="connsiteX0" fmla="*/ 0 w 10728600"/>
              <a:gd name="connsiteY0" fmla="*/ 0 h 5211757"/>
              <a:gd name="connsiteX1" fmla="*/ 10728600 w 10728600"/>
              <a:gd name="connsiteY1" fmla="*/ 0 h 5211757"/>
              <a:gd name="connsiteX2" fmla="*/ 10728600 w 10728600"/>
              <a:gd name="connsiteY2" fmla="*/ 5211757 h 5211757"/>
              <a:gd name="connsiteX3" fmla="*/ 0 w 10728600"/>
              <a:gd name="connsiteY3" fmla="*/ 5211757 h 52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600" h="5211757">
                <a:moveTo>
                  <a:pt x="0" y="0"/>
                </a:moveTo>
                <a:lnTo>
                  <a:pt x="10728600" y="0"/>
                </a:lnTo>
                <a:lnTo>
                  <a:pt x="10728600" y="5211757"/>
                </a:lnTo>
                <a:lnTo>
                  <a:pt x="0" y="5211757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13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737EA78-DBCD-CD33-E57E-10ECD9638782}"/>
              </a:ext>
            </a:extLst>
          </p:cNvPr>
          <p:cNvSpPr/>
          <p:nvPr userDrawn="1"/>
        </p:nvSpPr>
        <p:spPr>
          <a:xfrm>
            <a:off x="0" y="3286204"/>
            <a:ext cx="12192000" cy="3571795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F70FD4-059C-B714-0A57-2649CC16B7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700" y="855680"/>
            <a:ext cx="10728600" cy="5211757"/>
          </a:xfrm>
          <a:custGeom>
            <a:avLst/>
            <a:gdLst>
              <a:gd name="connsiteX0" fmla="*/ 0 w 10728600"/>
              <a:gd name="connsiteY0" fmla="*/ 0 h 5211757"/>
              <a:gd name="connsiteX1" fmla="*/ 10728600 w 10728600"/>
              <a:gd name="connsiteY1" fmla="*/ 0 h 5211757"/>
              <a:gd name="connsiteX2" fmla="*/ 10728600 w 10728600"/>
              <a:gd name="connsiteY2" fmla="*/ 5211757 h 5211757"/>
              <a:gd name="connsiteX3" fmla="*/ 0 w 10728600"/>
              <a:gd name="connsiteY3" fmla="*/ 5211757 h 52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600" h="5211757">
                <a:moveTo>
                  <a:pt x="0" y="0"/>
                </a:moveTo>
                <a:lnTo>
                  <a:pt x="10728600" y="0"/>
                </a:lnTo>
                <a:lnTo>
                  <a:pt x="10728600" y="5211757"/>
                </a:lnTo>
                <a:lnTo>
                  <a:pt x="0" y="5211757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06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1649DA-316D-FDE6-E6FB-1A7FA09C2E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5311" y="1583245"/>
            <a:ext cx="4650227" cy="2085051"/>
          </a:xfrm>
          <a:custGeom>
            <a:avLst/>
            <a:gdLst>
              <a:gd name="connsiteX0" fmla="*/ 0 w 4650227"/>
              <a:gd name="connsiteY0" fmla="*/ 0 h 2085051"/>
              <a:gd name="connsiteX1" fmla="*/ 2497924 w 4650227"/>
              <a:gd name="connsiteY1" fmla="*/ 0 h 2085051"/>
              <a:gd name="connsiteX2" fmla="*/ 3015173 w 4650227"/>
              <a:gd name="connsiteY2" fmla="*/ 0 h 2085051"/>
              <a:gd name="connsiteX3" fmla="*/ 4650227 w 4650227"/>
              <a:gd name="connsiteY3" fmla="*/ 0 h 2085051"/>
              <a:gd name="connsiteX4" fmla="*/ 4650227 w 4650227"/>
              <a:gd name="connsiteY4" fmla="*/ 2085051 h 2085051"/>
              <a:gd name="connsiteX5" fmla="*/ 3015173 w 4650227"/>
              <a:gd name="connsiteY5" fmla="*/ 2085051 h 2085051"/>
              <a:gd name="connsiteX6" fmla="*/ 2497924 w 4650227"/>
              <a:gd name="connsiteY6" fmla="*/ 2085051 h 2085051"/>
              <a:gd name="connsiteX7" fmla="*/ 0 w 4650227"/>
              <a:gd name="connsiteY7" fmla="*/ 2085051 h 208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0227" h="2085051">
                <a:moveTo>
                  <a:pt x="0" y="0"/>
                </a:moveTo>
                <a:lnTo>
                  <a:pt x="2497924" y="0"/>
                </a:lnTo>
                <a:lnTo>
                  <a:pt x="3015173" y="0"/>
                </a:lnTo>
                <a:lnTo>
                  <a:pt x="4650227" y="0"/>
                </a:lnTo>
                <a:lnTo>
                  <a:pt x="4650227" y="2085051"/>
                </a:lnTo>
                <a:lnTo>
                  <a:pt x="3015173" y="2085051"/>
                </a:lnTo>
                <a:lnTo>
                  <a:pt x="2497924" y="2085051"/>
                </a:lnTo>
                <a:lnTo>
                  <a:pt x="0" y="2085051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9EF71A-7767-256F-AC4B-4A733BAF01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87419" y="1417673"/>
            <a:ext cx="2589536" cy="2689107"/>
          </a:xfrm>
          <a:custGeom>
            <a:avLst/>
            <a:gdLst>
              <a:gd name="connsiteX0" fmla="*/ 0 w 2589536"/>
              <a:gd name="connsiteY0" fmla="*/ 0 h 2689107"/>
              <a:gd name="connsiteX1" fmla="*/ 2589536 w 2589536"/>
              <a:gd name="connsiteY1" fmla="*/ 0 h 2689107"/>
              <a:gd name="connsiteX2" fmla="*/ 2589536 w 2589536"/>
              <a:gd name="connsiteY2" fmla="*/ 2689107 h 2689107"/>
              <a:gd name="connsiteX3" fmla="*/ 0 w 2589536"/>
              <a:gd name="connsiteY3" fmla="*/ 2689107 h 268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536" h="2689107">
                <a:moveTo>
                  <a:pt x="0" y="0"/>
                </a:moveTo>
                <a:lnTo>
                  <a:pt x="2589536" y="0"/>
                </a:lnTo>
                <a:lnTo>
                  <a:pt x="2589536" y="2689107"/>
                </a:lnTo>
                <a:lnTo>
                  <a:pt x="0" y="2689107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16AB34-1AA3-F9A5-D965-64F29553A8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8836" y="1417673"/>
            <a:ext cx="2356725" cy="4312943"/>
          </a:xfrm>
          <a:custGeom>
            <a:avLst/>
            <a:gdLst>
              <a:gd name="connsiteX0" fmla="*/ 0 w 2356725"/>
              <a:gd name="connsiteY0" fmla="*/ 0 h 4312943"/>
              <a:gd name="connsiteX1" fmla="*/ 2356725 w 2356725"/>
              <a:gd name="connsiteY1" fmla="*/ 0 h 4312943"/>
              <a:gd name="connsiteX2" fmla="*/ 2356725 w 2356725"/>
              <a:gd name="connsiteY2" fmla="*/ 4312943 h 4312943"/>
              <a:gd name="connsiteX3" fmla="*/ 0 w 2356725"/>
              <a:gd name="connsiteY3" fmla="*/ 4312943 h 43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6725" h="4312943">
                <a:moveTo>
                  <a:pt x="0" y="0"/>
                </a:moveTo>
                <a:lnTo>
                  <a:pt x="2356725" y="0"/>
                </a:lnTo>
                <a:lnTo>
                  <a:pt x="2356725" y="4312943"/>
                </a:lnTo>
                <a:lnTo>
                  <a:pt x="0" y="4312943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34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13">
            <a:extLst>
              <a:ext uri="{FF2B5EF4-FFF2-40B4-BE49-F238E27FC236}">
                <a16:creationId xmlns:a16="http://schemas.microsoft.com/office/drawing/2014/main" id="{1427BFDE-B00D-8FFE-6FAF-28D7D9D0DC0D}"/>
              </a:ext>
            </a:extLst>
          </p:cNvPr>
          <p:cNvGrpSpPr/>
          <p:nvPr userDrawn="1"/>
        </p:nvGrpSpPr>
        <p:grpSpPr>
          <a:xfrm>
            <a:off x="10256" y="5532621"/>
            <a:ext cx="12192000" cy="1325379"/>
            <a:chOff x="247556" y="5801632"/>
            <a:chExt cx="3823716" cy="617516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83D675-663D-4125-4A5F-381E0546B647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860859-709E-DE1C-C9B3-ECEF5D662C0F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2CC7F5-8E84-36CD-7537-ADB03472C07C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3DE48C-B979-4E4E-A832-033EC1DB0B47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9CD3A4A-ADB1-3AE1-6A43-4FCBD17FD9B7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5834B0-7176-422C-E4B2-C0E8267233AC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97C6C5-2039-73E0-DAB2-BCC97F5C0294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E048A4-BF87-4B1A-0A9B-A3E217308862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8F1C4AB-A66A-F373-CEA3-D2C4FBCA4479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CAC2273-9565-27F0-E6DF-5BD4BA2F5879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2A27C31-FC16-688D-94D1-B639C7B0CA35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en-US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468D23-C8EC-F074-3C3B-FD144F62B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0924" y="1526727"/>
            <a:ext cx="5750958" cy="5313385"/>
          </a:xfrm>
          <a:custGeom>
            <a:avLst/>
            <a:gdLst>
              <a:gd name="connsiteX0" fmla="*/ 1471501 w 5308943"/>
              <a:gd name="connsiteY0" fmla="*/ 3248842 h 4905001"/>
              <a:gd name="connsiteX1" fmla="*/ 2256300 w 5308943"/>
              <a:gd name="connsiteY1" fmla="*/ 3589307 h 4905001"/>
              <a:gd name="connsiteX2" fmla="*/ 2539059 w 5308943"/>
              <a:gd name="connsiteY2" fmla="*/ 3935542 h 4905001"/>
              <a:gd name="connsiteX3" fmla="*/ 2960312 w 5308943"/>
              <a:gd name="connsiteY3" fmla="*/ 4172136 h 4905001"/>
              <a:gd name="connsiteX4" fmla="*/ 3041101 w 5308943"/>
              <a:gd name="connsiteY4" fmla="*/ 4022101 h 4905001"/>
              <a:gd name="connsiteX5" fmla="*/ 2654472 w 5308943"/>
              <a:gd name="connsiteY5" fmla="*/ 3797048 h 4905001"/>
              <a:gd name="connsiteX6" fmla="*/ 2464042 w 5308943"/>
              <a:gd name="connsiteY6" fmla="*/ 3571995 h 4905001"/>
              <a:gd name="connsiteX7" fmla="*/ 3289236 w 5308943"/>
              <a:gd name="connsiteY7" fmla="*/ 3404648 h 4905001"/>
              <a:gd name="connsiteX8" fmla="*/ 4154825 w 5308943"/>
              <a:gd name="connsiteY8" fmla="*/ 3981707 h 4905001"/>
              <a:gd name="connsiteX9" fmla="*/ 4731884 w 5308943"/>
              <a:gd name="connsiteY9" fmla="*/ 4097119 h 4905001"/>
              <a:gd name="connsiteX10" fmla="*/ 5078120 w 5308943"/>
              <a:gd name="connsiteY10" fmla="*/ 4327942 h 4905001"/>
              <a:gd name="connsiteX11" fmla="*/ 5308943 w 5308943"/>
              <a:gd name="connsiteY11" fmla="*/ 4385648 h 4905001"/>
              <a:gd name="connsiteX12" fmla="*/ 5308943 w 5308943"/>
              <a:gd name="connsiteY12" fmla="*/ 4905001 h 4905001"/>
              <a:gd name="connsiteX13" fmla="*/ 0 w 5308943"/>
              <a:gd name="connsiteY13" fmla="*/ 4905001 h 4905001"/>
              <a:gd name="connsiteX14" fmla="*/ 0 w 5308943"/>
              <a:gd name="connsiteY14" fmla="*/ 3866295 h 4905001"/>
              <a:gd name="connsiteX15" fmla="*/ 288530 w 5308943"/>
              <a:gd name="connsiteY15" fmla="*/ 3750883 h 4905001"/>
              <a:gd name="connsiteX16" fmla="*/ 634765 w 5308943"/>
              <a:gd name="connsiteY16" fmla="*/ 3520060 h 4905001"/>
              <a:gd name="connsiteX17" fmla="*/ 1038706 w 5308943"/>
              <a:gd name="connsiteY17" fmla="*/ 3520060 h 4905001"/>
              <a:gd name="connsiteX18" fmla="*/ 4206760 w 5308943"/>
              <a:gd name="connsiteY18" fmla="*/ 3150742 h 4905001"/>
              <a:gd name="connsiteX19" fmla="*/ 3999019 w 5308943"/>
              <a:gd name="connsiteY19" fmla="*/ 3358484 h 4905001"/>
              <a:gd name="connsiteX20" fmla="*/ 4206760 w 5308943"/>
              <a:gd name="connsiteY20" fmla="*/ 3566225 h 4905001"/>
              <a:gd name="connsiteX21" fmla="*/ 4414501 w 5308943"/>
              <a:gd name="connsiteY21" fmla="*/ 3358484 h 4905001"/>
              <a:gd name="connsiteX22" fmla="*/ 4206760 w 5308943"/>
              <a:gd name="connsiteY22" fmla="*/ 3150742 h 4905001"/>
              <a:gd name="connsiteX23" fmla="*/ 4956937 w 5308943"/>
              <a:gd name="connsiteY23" fmla="*/ 2862213 h 4905001"/>
              <a:gd name="connsiteX24" fmla="*/ 4876149 w 5308943"/>
              <a:gd name="connsiteY24" fmla="*/ 2943001 h 4905001"/>
              <a:gd name="connsiteX25" fmla="*/ 4956937 w 5308943"/>
              <a:gd name="connsiteY25" fmla="*/ 3023789 h 4905001"/>
              <a:gd name="connsiteX26" fmla="*/ 5037725 w 5308943"/>
              <a:gd name="connsiteY26" fmla="*/ 2943001 h 4905001"/>
              <a:gd name="connsiteX27" fmla="*/ 4956937 w 5308943"/>
              <a:gd name="connsiteY27" fmla="*/ 2862213 h 4905001"/>
              <a:gd name="connsiteX28" fmla="*/ 3000706 w 5308943"/>
              <a:gd name="connsiteY28" fmla="*/ 2862213 h 4905001"/>
              <a:gd name="connsiteX29" fmla="*/ 2873754 w 5308943"/>
              <a:gd name="connsiteY29" fmla="*/ 2989166 h 4905001"/>
              <a:gd name="connsiteX30" fmla="*/ 3000706 w 5308943"/>
              <a:gd name="connsiteY30" fmla="*/ 3116118 h 4905001"/>
              <a:gd name="connsiteX31" fmla="*/ 3127659 w 5308943"/>
              <a:gd name="connsiteY31" fmla="*/ 2989166 h 4905001"/>
              <a:gd name="connsiteX32" fmla="*/ 3000706 w 5308943"/>
              <a:gd name="connsiteY32" fmla="*/ 2862213 h 4905001"/>
              <a:gd name="connsiteX33" fmla="*/ 3750883 w 5308943"/>
              <a:gd name="connsiteY33" fmla="*/ 2637160 h 4905001"/>
              <a:gd name="connsiteX34" fmla="*/ 3670095 w 5308943"/>
              <a:gd name="connsiteY34" fmla="*/ 2717948 h 4905001"/>
              <a:gd name="connsiteX35" fmla="*/ 3750883 w 5308943"/>
              <a:gd name="connsiteY35" fmla="*/ 2798736 h 4905001"/>
              <a:gd name="connsiteX36" fmla="*/ 3831672 w 5308943"/>
              <a:gd name="connsiteY36" fmla="*/ 2717948 h 4905001"/>
              <a:gd name="connsiteX37" fmla="*/ 3750883 w 5308943"/>
              <a:gd name="connsiteY37" fmla="*/ 2637160 h 4905001"/>
              <a:gd name="connsiteX38" fmla="*/ 1477272 w 5308943"/>
              <a:gd name="connsiteY38" fmla="*/ 2481353 h 4905001"/>
              <a:gd name="connsiteX39" fmla="*/ 1673471 w 5308943"/>
              <a:gd name="connsiteY39" fmla="*/ 2712177 h 4905001"/>
              <a:gd name="connsiteX40" fmla="*/ 1477272 w 5308943"/>
              <a:gd name="connsiteY40" fmla="*/ 2943000 h 4905001"/>
              <a:gd name="connsiteX41" fmla="*/ 1281071 w 5308943"/>
              <a:gd name="connsiteY41" fmla="*/ 2712177 h 4905001"/>
              <a:gd name="connsiteX42" fmla="*/ 1477272 w 5308943"/>
              <a:gd name="connsiteY42" fmla="*/ 2481353 h 4905001"/>
              <a:gd name="connsiteX43" fmla="*/ 4414501 w 5308943"/>
              <a:gd name="connsiteY43" fmla="*/ 2469812 h 4905001"/>
              <a:gd name="connsiteX44" fmla="*/ 4287549 w 5308943"/>
              <a:gd name="connsiteY44" fmla="*/ 2596765 h 4905001"/>
              <a:gd name="connsiteX45" fmla="*/ 4414501 w 5308943"/>
              <a:gd name="connsiteY45" fmla="*/ 2723719 h 4905001"/>
              <a:gd name="connsiteX46" fmla="*/ 4541454 w 5308943"/>
              <a:gd name="connsiteY46" fmla="*/ 2596765 h 4905001"/>
              <a:gd name="connsiteX47" fmla="*/ 4414501 w 5308943"/>
              <a:gd name="connsiteY47" fmla="*/ 2469812 h 4905001"/>
              <a:gd name="connsiteX48" fmla="*/ 3208448 w 5308943"/>
              <a:gd name="connsiteY48" fmla="*/ 2025477 h 4905001"/>
              <a:gd name="connsiteX49" fmla="*/ 3000706 w 5308943"/>
              <a:gd name="connsiteY49" fmla="*/ 2233218 h 4905001"/>
              <a:gd name="connsiteX50" fmla="*/ 3208448 w 5308943"/>
              <a:gd name="connsiteY50" fmla="*/ 2440960 h 4905001"/>
              <a:gd name="connsiteX51" fmla="*/ 3416189 w 5308943"/>
              <a:gd name="connsiteY51" fmla="*/ 2233218 h 4905001"/>
              <a:gd name="connsiteX52" fmla="*/ 3208448 w 5308943"/>
              <a:gd name="connsiteY52" fmla="*/ 2025477 h 4905001"/>
              <a:gd name="connsiteX53" fmla="*/ 4581849 w 5308943"/>
              <a:gd name="connsiteY53" fmla="*/ 1985083 h 4905001"/>
              <a:gd name="connsiteX54" fmla="*/ 4501060 w 5308943"/>
              <a:gd name="connsiteY54" fmla="*/ 2065872 h 4905001"/>
              <a:gd name="connsiteX55" fmla="*/ 4581849 w 5308943"/>
              <a:gd name="connsiteY55" fmla="*/ 2146660 h 4905001"/>
              <a:gd name="connsiteX56" fmla="*/ 4662637 w 5308943"/>
              <a:gd name="connsiteY56" fmla="*/ 2065872 h 4905001"/>
              <a:gd name="connsiteX57" fmla="*/ 4581849 w 5308943"/>
              <a:gd name="connsiteY57" fmla="*/ 1985083 h 4905001"/>
              <a:gd name="connsiteX58" fmla="*/ 357777 w 5308943"/>
              <a:gd name="connsiteY58" fmla="*/ 1962000 h 4905001"/>
              <a:gd name="connsiteX59" fmla="*/ 577059 w 5308943"/>
              <a:gd name="connsiteY59" fmla="*/ 2221677 h 4905001"/>
              <a:gd name="connsiteX60" fmla="*/ 357777 w 5308943"/>
              <a:gd name="connsiteY60" fmla="*/ 2481353 h 4905001"/>
              <a:gd name="connsiteX61" fmla="*/ 138494 w 5308943"/>
              <a:gd name="connsiteY61" fmla="*/ 2221677 h 4905001"/>
              <a:gd name="connsiteX62" fmla="*/ 357777 w 5308943"/>
              <a:gd name="connsiteY62" fmla="*/ 1962000 h 4905001"/>
              <a:gd name="connsiteX63" fmla="*/ 1742718 w 5308943"/>
              <a:gd name="connsiteY63" fmla="*/ 1760030 h 4905001"/>
              <a:gd name="connsiteX64" fmla="*/ 1696554 w 5308943"/>
              <a:gd name="connsiteY64" fmla="*/ 1806195 h 4905001"/>
              <a:gd name="connsiteX65" fmla="*/ 1742718 w 5308943"/>
              <a:gd name="connsiteY65" fmla="*/ 1852360 h 4905001"/>
              <a:gd name="connsiteX66" fmla="*/ 1788883 w 5308943"/>
              <a:gd name="connsiteY66" fmla="*/ 1806195 h 4905001"/>
              <a:gd name="connsiteX67" fmla="*/ 1742718 w 5308943"/>
              <a:gd name="connsiteY67" fmla="*/ 1760030 h 4905001"/>
              <a:gd name="connsiteX68" fmla="*/ 3947084 w 5308943"/>
              <a:gd name="connsiteY68" fmla="*/ 1713865 h 4905001"/>
              <a:gd name="connsiteX69" fmla="*/ 3820130 w 5308943"/>
              <a:gd name="connsiteY69" fmla="*/ 1840819 h 4905001"/>
              <a:gd name="connsiteX70" fmla="*/ 3947084 w 5308943"/>
              <a:gd name="connsiteY70" fmla="*/ 1967771 h 4905001"/>
              <a:gd name="connsiteX71" fmla="*/ 4074036 w 5308943"/>
              <a:gd name="connsiteY71" fmla="*/ 1840819 h 4905001"/>
              <a:gd name="connsiteX72" fmla="*/ 3947084 w 5308943"/>
              <a:gd name="connsiteY72" fmla="*/ 1713865 h 4905001"/>
              <a:gd name="connsiteX73" fmla="*/ 2054331 w 5308943"/>
              <a:gd name="connsiteY73" fmla="*/ 1552288 h 4905001"/>
              <a:gd name="connsiteX74" fmla="*/ 1765800 w 5308943"/>
              <a:gd name="connsiteY74" fmla="*/ 1581142 h 4905001"/>
              <a:gd name="connsiteX75" fmla="*/ 1402253 w 5308943"/>
              <a:gd name="connsiteY75" fmla="*/ 1615765 h 4905001"/>
              <a:gd name="connsiteX76" fmla="*/ 1067560 w 5308943"/>
              <a:gd name="connsiteY76" fmla="*/ 1569601 h 4905001"/>
              <a:gd name="connsiteX77" fmla="*/ 1015624 w 5308943"/>
              <a:gd name="connsiteY77" fmla="*/ 1558059 h 4905001"/>
              <a:gd name="connsiteX78" fmla="*/ 1079101 w 5308943"/>
              <a:gd name="connsiteY78" fmla="*/ 1661930 h 4905001"/>
              <a:gd name="connsiteX79" fmla="*/ 1402253 w 5308943"/>
              <a:gd name="connsiteY79" fmla="*/ 1702324 h 4905001"/>
              <a:gd name="connsiteX80" fmla="*/ 1783113 w 5308943"/>
              <a:gd name="connsiteY80" fmla="*/ 1661930 h 4905001"/>
              <a:gd name="connsiteX81" fmla="*/ 2054331 w 5308943"/>
              <a:gd name="connsiteY81" fmla="*/ 1633077 h 4905001"/>
              <a:gd name="connsiteX82" fmla="*/ 2169742 w 5308943"/>
              <a:gd name="connsiteY82" fmla="*/ 1644618 h 4905001"/>
              <a:gd name="connsiteX83" fmla="*/ 2215907 w 5308943"/>
              <a:gd name="connsiteY83" fmla="*/ 1558059 h 4905001"/>
              <a:gd name="connsiteX84" fmla="*/ 2054331 w 5308943"/>
              <a:gd name="connsiteY84" fmla="*/ 1552288 h 4905001"/>
              <a:gd name="connsiteX85" fmla="*/ 1431107 w 5308943"/>
              <a:gd name="connsiteY85" fmla="*/ 1333006 h 4905001"/>
              <a:gd name="connsiteX86" fmla="*/ 1338777 w 5308943"/>
              <a:gd name="connsiteY86" fmla="*/ 1425336 h 4905001"/>
              <a:gd name="connsiteX87" fmla="*/ 1431107 w 5308943"/>
              <a:gd name="connsiteY87" fmla="*/ 1517665 h 4905001"/>
              <a:gd name="connsiteX88" fmla="*/ 1523436 w 5308943"/>
              <a:gd name="connsiteY88" fmla="*/ 1425336 h 4905001"/>
              <a:gd name="connsiteX89" fmla="*/ 1431107 w 5308943"/>
              <a:gd name="connsiteY89" fmla="*/ 1333006 h 4905001"/>
              <a:gd name="connsiteX90" fmla="*/ 3834172 w 5308943"/>
              <a:gd name="connsiteY90" fmla="*/ 1274003 h 4905001"/>
              <a:gd name="connsiteX91" fmla="*/ 5106972 w 5308943"/>
              <a:gd name="connsiteY91" fmla="*/ 1962000 h 4905001"/>
              <a:gd name="connsiteX92" fmla="*/ 4616472 w 5308943"/>
              <a:gd name="connsiteY92" fmla="*/ 3900918 h 4905001"/>
              <a:gd name="connsiteX93" fmla="*/ 4218300 w 5308943"/>
              <a:gd name="connsiteY93" fmla="*/ 3820130 h 4905001"/>
              <a:gd name="connsiteX94" fmla="*/ 3323860 w 5308943"/>
              <a:gd name="connsiteY94" fmla="*/ 3219989 h 4905001"/>
              <a:gd name="connsiteX95" fmla="*/ 2648701 w 5308943"/>
              <a:gd name="connsiteY95" fmla="*/ 3358484 h 4905001"/>
              <a:gd name="connsiteX96" fmla="*/ 3168054 w 5308943"/>
              <a:gd name="connsiteY96" fmla="*/ 1471501 h 4905001"/>
              <a:gd name="connsiteX97" fmla="*/ 3834172 w 5308943"/>
              <a:gd name="connsiteY97" fmla="*/ 1274003 h 4905001"/>
              <a:gd name="connsiteX98" fmla="*/ 1806195 w 5308943"/>
              <a:gd name="connsiteY98" fmla="*/ 1107953 h 4905001"/>
              <a:gd name="connsiteX99" fmla="*/ 1500354 w 5308943"/>
              <a:gd name="connsiteY99" fmla="*/ 1136807 h 4905001"/>
              <a:gd name="connsiteX100" fmla="*/ 1113724 w 5308943"/>
              <a:gd name="connsiteY100" fmla="*/ 1171430 h 4905001"/>
              <a:gd name="connsiteX101" fmla="*/ 957918 w 5308943"/>
              <a:gd name="connsiteY101" fmla="*/ 1171430 h 4905001"/>
              <a:gd name="connsiteX102" fmla="*/ 946377 w 5308943"/>
              <a:gd name="connsiteY102" fmla="*/ 1257988 h 4905001"/>
              <a:gd name="connsiteX103" fmla="*/ 1107953 w 5308943"/>
              <a:gd name="connsiteY103" fmla="*/ 1269529 h 4905001"/>
              <a:gd name="connsiteX104" fmla="*/ 1511895 w 5308943"/>
              <a:gd name="connsiteY104" fmla="*/ 1229136 h 4905001"/>
              <a:gd name="connsiteX105" fmla="*/ 1806195 w 5308943"/>
              <a:gd name="connsiteY105" fmla="*/ 1200282 h 4905001"/>
              <a:gd name="connsiteX106" fmla="*/ 2273613 w 5308943"/>
              <a:gd name="connsiteY106" fmla="*/ 1257988 h 4905001"/>
              <a:gd name="connsiteX107" fmla="*/ 2262072 w 5308943"/>
              <a:gd name="connsiteY107" fmla="*/ 1165659 h 4905001"/>
              <a:gd name="connsiteX108" fmla="*/ 1806195 w 5308943"/>
              <a:gd name="connsiteY108" fmla="*/ 1107953 h 4905001"/>
              <a:gd name="connsiteX109" fmla="*/ 1996625 w 5308943"/>
              <a:gd name="connsiteY109" fmla="*/ 952148 h 4905001"/>
              <a:gd name="connsiteX110" fmla="*/ 1950459 w 5308943"/>
              <a:gd name="connsiteY110" fmla="*/ 998312 h 4905001"/>
              <a:gd name="connsiteX111" fmla="*/ 1996625 w 5308943"/>
              <a:gd name="connsiteY111" fmla="*/ 1044476 h 4905001"/>
              <a:gd name="connsiteX112" fmla="*/ 2042790 w 5308943"/>
              <a:gd name="connsiteY112" fmla="*/ 998312 h 4905001"/>
              <a:gd name="connsiteX113" fmla="*/ 1996625 w 5308943"/>
              <a:gd name="connsiteY113" fmla="*/ 952148 h 4905001"/>
              <a:gd name="connsiteX114" fmla="*/ 1136807 w 5308943"/>
              <a:gd name="connsiteY114" fmla="*/ 802112 h 4905001"/>
              <a:gd name="connsiteX115" fmla="*/ 1084871 w 5308943"/>
              <a:gd name="connsiteY115" fmla="*/ 865589 h 4905001"/>
              <a:gd name="connsiteX116" fmla="*/ 1586912 w 5308943"/>
              <a:gd name="connsiteY116" fmla="*/ 888671 h 4905001"/>
              <a:gd name="connsiteX117" fmla="*/ 2135119 w 5308943"/>
              <a:gd name="connsiteY117" fmla="*/ 859818 h 4905001"/>
              <a:gd name="connsiteX118" fmla="*/ 2083183 w 5308943"/>
              <a:gd name="connsiteY118" fmla="*/ 802112 h 4905001"/>
              <a:gd name="connsiteX119" fmla="*/ 1592683 w 5308943"/>
              <a:gd name="connsiteY119" fmla="*/ 825194 h 4905001"/>
              <a:gd name="connsiteX120" fmla="*/ 1136807 w 5308943"/>
              <a:gd name="connsiteY120" fmla="*/ 802112 h 4905001"/>
              <a:gd name="connsiteX121" fmla="*/ 1511895 w 5308943"/>
              <a:gd name="connsiteY121" fmla="*/ 663618 h 4905001"/>
              <a:gd name="connsiteX122" fmla="*/ 1465730 w 5308943"/>
              <a:gd name="connsiteY122" fmla="*/ 709783 h 4905001"/>
              <a:gd name="connsiteX123" fmla="*/ 1511895 w 5308943"/>
              <a:gd name="connsiteY123" fmla="*/ 755947 h 4905001"/>
              <a:gd name="connsiteX124" fmla="*/ 1558060 w 5308943"/>
              <a:gd name="connsiteY124" fmla="*/ 709783 h 4905001"/>
              <a:gd name="connsiteX125" fmla="*/ 1511895 w 5308943"/>
              <a:gd name="connsiteY125" fmla="*/ 663618 h 4905001"/>
              <a:gd name="connsiteX126" fmla="*/ 1615765 w 5308943"/>
              <a:gd name="connsiteY126" fmla="*/ 519353 h 4905001"/>
              <a:gd name="connsiteX127" fmla="*/ 2365942 w 5308943"/>
              <a:gd name="connsiteY127" fmla="*/ 1269529 h 4905001"/>
              <a:gd name="connsiteX128" fmla="*/ 1615765 w 5308943"/>
              <a:gd name="connsiteY128" fmla="*/ 2019706 h 4905001"/>
              <a:gd name="connsiteX129" fmla="*/ 865589 w 5308943"/>
              <a:gd name="connsiteY129" fmla="*/ 1269529 h 4905001"/>
              <a:gd name="connsiteX130" fmla="*/ 1615765 w 5308943"/>
              <a:gd name="connsiteY130" fmla="*/ 519353 h 4905001"/>
              <a:gd name="connsiteX131" fmla="*/ 3352713 w 5308943"/>
              <a:gd name="connsiteY131" fmla="*/ 288530 h 4905001"/>
              <a:gd name="connsiteX132" fmla="*/ 3647013 w 5308943"/>
              <a:gd name="connsiteY132" fmla="*/ 634765 h 4905001"/>
              <a:gd name="connsiteX133" fmla="*/ 3352713 w 5308943"/>
              <a:gd name="connsiteY133" fmla="*/ 981001 h 4905001"/>
              <a:gd name="connsiteX134" fmla="*/ 3058413 w 5308943"/>
              <a:gd name="connsiteY134" fmla="*/ 634765 h 4905001"/>
              <a:gd name="connsiteX135" fmla="*/ 3352713 w 5308943"/>
              <a:gd name="connsiteY135" fmla="*/ 288530 h 4905001"/>
              <a:gd name="connsiteX136" fmla="*/ 432794 w 5308943"/>
              <a:gd name="connsiteY136" fmla="*/ 0 h 4905001"/>
              <a:gd name="connsiteX137" fmla="*/ 750178 w 5308943"/>
              <a:gd name="connsiteY137" fmla="*/ 375088 h 4905001"/>
              <a:gd name="connsiteX138" fmla="*/ 432794 w 5308943"/>
              <a:gd name="connsiteY138" fmla="*/ 750176 h 4905001"/>
              <a:gd name="connsiteX139" fmla="*/ 115412 w 5308943"/>
              <a:gd name="connsiteY139" fmla="*/ 375088 h 4905001"/>
              <a:gd name="connsiteX140" fmla="*/ 432794 w 5308943"/>
              <a:gd name="connsiteY140" fmla="*/ 0 h 490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308943" h="4905001">
                <a:moveTo>
                  <a:pt x="1471501" y="3248842"/>
                </a:moveTo>
                <a:lnTo>
                  <a:pt x="2256300" y="3589307"/>
                </a:lnTo>
                <a:lnTo>
                  <a:pt x="2539059" y="3935542"/>
                </a:lnTo>
                <a:lnTo>
                  <a:pt x="2960312" y="4172136"/>
                </a:lnTo>
                <a:lnTo>
                  <a:pt x="3041101" y="4022101"/>
                </a:lnTo>
                <a:lnTo>
                  <a:pt x="2654472" y="3797048"/>
                </a:lnTo>
                <a:lnTo>
                  <a:pt x="2464042" y="3571995"/>
                </a:lnTo>
                <a:lnTo>
                  <a:pt x="3289236" y="3404648"/>
                </a:lnTo>
                <a:lnTo>
                  <a:pt x="4154825" y="3981707"/>
                </a:lnTo>
                <a:lnTo>
                  <a:pt x="4731884" y="4097119"/>
                </a:lnTo>
                <a:lnTo>
                  <a:pt x="5078120" y="4327942"/>
                </a:lnTo>
                <a:lnTo>
                  <a:pt x="5308943" y="4385648"/>
                </a:lnTo>
                <a:lnTo>
                  <a:pt x="5308943" y="4905001"/>
                </a:lnTo>
                <a:lnTo>
                  <a:pt x="0" y="4905001"/>
                </a:lnTo>
                <a:lnTo>
                  <a:pt x="0" y="3866295"/>
                </a:lnTo>
                <a:lnTo>
                  <a:pt x="288530" y="3750883"/>
                </a:lnTo>
                <a:lnTo>
                  <a:pt x="634765" y="3520060"/>
                </a:lnTo>
                <a:lnTo>
                  <a:pt x="1038706" y="3520060"/>
                </a:lnTo>
                <a:close/>
                <a:moveTo>
                  <a:pt x="4206760" y="3150742"/>
                </a:moveTo>
                <a:cubicBezTo>
                  <a:pt x="4091348" y="3150742"/>
                  <a:pt x="3999019" y="3243071"/>
                  <a:pt x="3999019" y="3358484"/>
                </a:cubicBezTo>
                <a:cubicBezTo>
                  <a:pt x="3999019" y="3473895"/>
                  <a:pt x="4091348" y="3566225"/>
                  <a:pt x="4206760" y="3566225"/>
                </a:cubicBezTo>
                <a:cubicBezTo>
                  <a:pt x="4322172" y="3566225"/>
                  <a:pt x="4414501" y="3473895"/>
                  <a:pt x="4414501" y="3358484"/>
                </a:cubicBezTo>
                <a:cubicBezTo>
                  <a:pt x="4414501" y="3243071"/>
                  <a:pt x="4322172" y="3150742"/>
                  <a:pt x="4206760" y="3150742"/>
                </a:cubicBezTo>
                <a:close/>
                <a:moveTo>
                  <a:pt x="4956937" y="2862213"/>
                </a:moveTo>
                <a:cubicBezTo>
                  <a:pt x="4910772" y="2862213"/>
                  <a:pt x="4870378" y="2896836"/>
                  <a:pt x="4876149" y="2943001"/>
                </a:cubicBezTo>
                <a:cubicBezTo>
                  <a:pt x="4876149" y="2989166"/>
                  <a:pt x="4910772" y="3023789"/>
                  <a:pt x="4956937" y="3023789"/>
                </a:cubicBezTo>
                <a:cubicBezTo>
                  <a:pt x="5003101" y="3023789"/>
                  <a:pt x="5037725" y="2989166"/>
                  <a:pt x="5037725" y="2943001"/>
                </a:cubicBezTo>
                <a:cubicBezTo>
                  <a:pt x="5037725" y="2896836"/>
                  <a:pt x="5003101" y="2862213"/>
                  <a:pt x="4956937" y="2862213"/>
                </a:cubicBezTo>
                <a:close/>
                <a:moveTo>
                  <a:pt x="3000706" y="2862213"/>
                </a:moveTo>
                <a:cubicBezTo>
                  <a:pt x="2931459" y="2862213"/>
                  <a:pt x="2873754" y="2914148"/>
                  <a:pt x="2873754" y="2989166"/>
                </a:cubicBezTo>
                <a:cubicBezTo>
                  <a:pt x="2873754" y="3058413"/>
                  <a:pt x="2931459" y="3116118"/>
                  <a:pt x="3000706" y="3116118"/>
                </a:cubicBezTo>
                <a:cubicBezTo>
                  <a:pt x="3069953" y="3116118"/>
                  <a:pt x="3127659" y="3058413"/>
                  <a:pt x="3127659" y="2989166"/>
                </a:cubicBezTo>
                <a:cubicBezTo>
                  <a:pt x="3127659" y="2919919"/>
                  <a:pt x="3069953" y="2862213"/>
                  <a:pt x="3000706" y="2862213"/>
                </a:cubicBezTo>
                <a:close/>
                <a:moveTo>
                  <a:pt x="3750883" y="2637160"/>
                </a:moveTo>
                <a:cubicBezTo>
                  <a:pt x="3704718" y="2637160"/>
                  <a:pt x="3664325" y="2677553"/>
                  <a:pt x="3670095" y="2717948"/>
                </a:cubicBezTo>
                <a:cubicBezTo>
                  <a:pt x="3670095" y="2764113"/>
                  <a:pt x="3704718" y="2798736"/>
                  <a:pt x="3750883" y="2798736"/>
                </a:cubicBezTo>
                <a:cubicBezTo>
                  <a:pt x="3797048" y="2798736"/>
                  <a:pt x="3831672" y="2764113"/>
                  <a:pt x="3831672" y="2717948"/>
                </a:cubicBezTo>
                <a:cubicBezTo>
                  <a:pt x="3831672" y="2671783"/>
                  <a:pt x="3797048" y="2637160"/>
                  <a:pt x="3750883" y="2637160"/>
                </a:cubicBezTo>
                <a:close/>
                <a:moveTo>
                  <a:pt x="1477272" y="2481353"/>
                </a:moveTo>
                <a:cubicBezTo>
                  <a:pt x="1506124" y="2585223"/>
                  <a:pt x="1575371" y="2666012"/>
                  <a:pt x="1673471" y="2712177"/>
                </a:cubicBezTo>
                <a:cubicBezTo>
                  <a:pt x="1575371" y="2758342"/>
                  <a:pt x="1506124" y="2839130"/>
                  <a:pt x="1477272" y="2943000"/>
                </a:cubicBezTo>
                <a:cubicBezTo>
                  <a:pt x="1448418" y="2839130"/>
                  <a:pt x="1379171" y="2758342"/>
                  <a:pt x="1281071" y="2712177"/>
                </a:cubicBezTo>
                <a:cubicBezTo>
                  <a:pt x="1379171" y="2666012"/>
                  <a:pt x="1448418" y="2585223"/>
                  <a:pt x="1477272" y="2481353"/>
                </a:cubicBezTo>
                <a:close/>
                <a:moveTo>
                  <a:pt x="4414501" y="2469812"/>
                </a:moveTo>
                <a:cubicBezTo>
                  <a:pt x="4345254" y="2469812"/>
                  <a:pt x="4287549" y="2527518"/>
                  <a:pt x="4287549" y="2596765"/>
                </a:cubicBezTo>
                <a:cubicBezTo>
                  <a:pt x="4287549" y="2666012"/>
                  <a:pt x="4345254" y="2723719"/>
                  <a:pt x="4414501" y="2723719"/>
                </a:cubicBezTo>
                <a:cubicBezTo>
                  <a:pt x="4483748" y="2723719"/>
                  <a:pt x="4541454" y="2666012"/>
                  <a:pt x="4541454" y="2596765"/>
                </a:cubicBezTo>
                <a:cubicBezTo>
                  <a:pt x="4541454" y="2527518"/>
                  <a:pt x="4483748" y="2469812"/>
                  <a:pt x="4414501" y="2469812"/>
                </a:cubicBezTo>
                <a:close/>
                <a:moveTo>
                  <a:pt x="3208448" y="2025477"/>
                </a:moveTo>
                <a:cubicBezTo>
                  <a:pt x="3093036" y="2025477"/>
                  <a:pt x="3000706" y="2123578"/>
                  <a:pt x="3000706" y="2233218"/>
                </a:cubicBezTo>
                <a:cubicBezTo>
                  <a:pt x="3000706" y="2348630"/>
                  <a:pt x="3093036" y="2440960"/>
                  <a:pt x="3208448" y="2440960"/>
                </a:cubicBezTo>
                <a:cubicBezTo>
                  <a:pt x="3323860" y="2440960"/>
                  <a:pt x="3416189" y="2348630"/>
                  <a:pt x="3416189" y="2233218"/>
                </a:cubicBezTo>
                <a:cubicBezTo>
                  <a:pt x="3416189" y="2117807"/>
                  <a:pt x="3323860" y="2025477"/>
                  <a:pt x="3208448" y="2025477"/>
                </a:cubicBezTo>
                <a:close/>
                <a:moveTo>
                  <a:pt x="4581849" y="1985083"/>
                </a:moveTo>
                <a:cubicBezTo>
                  <a:pt x="4535684" y="1985083"/>
                  <a:pt x="4495289" y="2025477"/>
                  <a:pt x="4501060" y="2065872"/>
                </a:cubicBezTo>
                <a:cubicBezTo>
                  <a:pt x="4501060" y="2112036"/>
                  <a:pt x="4535684" y="2146660"/>
                  <a:pt x="4581849" y="2146660"/>
                </a:cubicBezTo>
                <a:cubicBezTo>
                  <a:pt x="4628013" y="2146660"/>
                  <a:pt x="4662637" y="2112036"/>
                  <a:pt x="4662637" y="2065872"/>
                </a:cubicBezTo>
                <a:cubicBezTo>
                  <a:pt x="4662637" y="2019706"/>
                  <a:pt x="4628013" y="1985083"/>
                  <a:pt x="4581849" y="1985083"/>
                </a:cubicBezTo>
                <a:close/>
                <a:moveTo>
                  <a:pt x="357777" y="1962000"/>
                </a:moveTo>
                <a:cubicBezTo>
                  <a:pt x="392401" y="2077413"/>
                  <a:pt x="467419" y="2169742"/>
                  <a:pt x="577059" y="2221677"/>
                </a:cubicBezTo>
                <a:cubicBezTo>
                  <a:pt x="467419" y="2273612"/>
                  <a:pt x="392401" y="2365942"/>
                  <a:pt x="357777" y="2481353"/>
                </a:cubicBezTo>
                <a:cubicBezTo>
                  <a:pt x="323154" y="2365942"/>
                  <a:pt x="248136" y="2273612"/>
                  <a:pt x="138494" y="2221677"/>
                </a:cubicBezTo>
                <a:cubicBezTo>
                  <a:pt x="248136" y="2169742"/>
                  <a:pt x="323154" y="2077413"/>
                  <a:pt x="357777" y="1962000"/>
                </a:cubicBezTo>
                <a:close/>
                <a:moveTo>
                  <a:pt x="1742718" y="1760030"/>
                </a:moveTo>
                <a:cubicBezTo>
                  <a:pt x="1713866" y="1760030"/>
                  <a:pt x="1696554" y="1783113"/>
                  <a:pt x="1696554" y="1806195"/>
                </a:cubicBezTo>
                <a:cubicBezTo>
                  <a:pt x="1696554" y="1835047"/>
                  <a:pt x="1713866" y="1852360"/>
                  <a:pt x="1742718" y="1852360"/>
                </a:cubicBezTo>
                <a:cubicBezTo>
                  <a:pt x="1771572" y="1852360"/>
                  <a:pt x="1788883" y="1829277"/>
                  <a:pt x="1788883" y="1806195"/>
                </a:cubicBezTo>
                <a:cubicBezTo>
                  <a:pt x="1788883" y="1777342"/>
                  <a:pt x="1765800" y="1760030"/>
                  <a:pt x="1742718" y="1760030"/>
                </a:cubicBezTo>
                <a:close/>
                <a:moveTo>
                  <a:pt x="3947084" y="1713865"/>
                </a:moveTo>
                <a:cubicBezTo>
                  <a:pt x="3877836" y="1713865"/>
                  <a:pt x="3820130" y="1771572"/>
                  <a:pt x="3820130" y="1840819"/>
                </a:cubicBezTo>
                <a:cubicBezTo>
                  <a:pt x="3820130" y="1910066"/>
                  <a:pt x="3877836" y="1967771"/>
                  <a:pt x="3947084" y="1967771"/>
                </a:cubicBezTo>
                <a:cubicBezTo>
                  <a:pt x="4016331" y="1967771"/>
                  <a:pt x="4074036" y="1910066"/>
                  <a:pt x="4074036" y="1840819"/>
                </a:cubicBezTo>
                <a:cubicBezTo>
                  <a:pt x="4074036" y="1771572"/>
                  <a:pt x="4016331" y="1713865"/>
                  <a:pt x="3947084" y="1713865"/>
                </a:cubicBezTo>
                <a:close/>
                <a:moveTo>
                  <a:pt x="2054331" y="1552288"/>
                </a:moveTo>
                <a:cubicBezTo>
                  <a:pt x="1956230" y="1552288"/>
                  <a:pt x="1858130" y="1558059"/>
                  <a:pt x="1765800" y="1581142"/>
                </a:cubicBezTo>
                <a:cubicBezTo>
                  <a:pt x="1644618" y="1604224"/>
                  <a:pt x="1523436" y="1615765"/>
                  <a:pt x="1402253" y="1615765"/>
                </a:cubicBezTo>
                <a:cubicBezTo>
                  <a:pt x="1286842" y="1609994"/>
                  <a:pt x="1177200" y="1598453"/>
                  <a:pt x="1067560" y="1569601"/>
                </a:cubicBezTo>
                <a:lnTo>
                  <a:pt x="1015624" y="1558059"/>
                </a:lnTo>
                <a:cubicBezTo>
                  <a:pt x="1032935" y="1592683"/>
                  <a:pt x="1056018" y="1627307"/>
                  <a:pt x="1079101" y="1661930"/>
                </a:cubicBezTo>
                <a:cubicBezTo>
                  <a:pt x="1188742" y="1685012"/>
                  <a:pt x="1292612" y="1696554"/>
                  <a:pt x="1402253" y="1702324"/>
                </a:cubicBezTo>
                <a:cubicBezTo>
                  <a:pt x="1529206" y="1702324"/>
                  <a:pt x="1656159" y="1685012"/>
                  <a:pt x="1783113" y="1661930"/>
                </a:cubicBezTo>
                <a:cubicBezTo>
                  <a:pt x="1869671" y="1644618"/>
                  <a:pt x="1962000" y="1633077"/>
                  <a:pt x="2054331" y="1633077"/>
                </a:cubicBezTo>
                <a:cubicBezTo>
                  <a:pt x="2088954" y="1633077"/>
                  <a:pt x="2129348" y="1633077"/>
                  <a:pt x="2169742" y="1644618"/>
                </a:cubicBezTo>
                <a:cubicBezTo>
                  <a:pt x="2187054" y="1615765"/>
                  <a:pt x="2204366" y="1586912"/>
                  <a:pt x="2215907" y="1558059"/>
                </a:cubicBezTo>
                <a:cubicBezTo>
                  <a:pt x="2163971" y="1558059"/>
                  <a:pt x="2106265" y="1552288"/>
                  <a:pt x="2054331" y="1552288"/>
                </a:cubicBezTo>
                <a:close/>
                <a:moveTo>
                  <a:pt x="1431107" y="1333006"/>
                </a:moveTo>
                <a:cubicBezTo>
                  <a:pt x="1379171" y="1333006"/>
                  <a:pt x="1338777" y="1373400"/>
                  <a:pt x="1338777" y="1425336"/>
                </a:cubicBezTo>
                <a:cubicBezTo>
                  <a:pt x="1338777" y="1477271"/>
                  <a:pt x="1379171" y="1517665"/>
                  <a:pt x="1431107" y="1517665"/>
                </a:cubicBezTo>
                <a:cubicBezTo>
                  <a:pt x="1483042" y="1517665"/>
                  <a:pt x="1523436" y="1477271"/>
                  <a:pt x="1523436" y="1425336"/>
                </a:cubicBezTo>
                <a:cubicBezTo>
                  <a:pt x="1523436" y="1373400"/>
                  <a:pt x="1483042" y="1333006"/>
                  <a:pt x="1431107" y="1333006"/>
                </a:cubicBezTo>
                <a:close/>
                <a:moveTo>
                  <a:pt x="3834172" y="1274003"/>
                </a:moveTo>
                <a:cubicBezTo>
                  <a:pt x="4335832" y="1254338"/>
                  <a:pt x="4833230" y="1501796"/>
                  <a:pt x="5106972" y="1962000"/>
                </a:cubicBezTo>
                <a:cubicBezTo>
                  <a:pt x="5505142" y="2631389"/>
                  <a:pt x="5285860" y="3502748"/>
                  <a:pt x="4616472" y="3900918"/>
                </a:cubicBezTo>
                <a:lnTo>
                  <a:pt x="4218300" y="3820130"/>
                </a:lnTo>
                <a:lnTo>
                  <a:pt x="3323860" y="3219989"/>
                </a:lnTo>
                <a:lnTo>
                  <a:pt x="2648701" y="3358484"/>
                </a:lnTo>
                <a:cubicBezTo>
                  <a:pt x="2285153" y="2694866"/>
                  <a:pt x="2515977" y="1858130"/>
                  <a:pt x="3168054" y="1471501"/>
                </a:cubicBezTo>
                <a:cubicBezTo>
                  <a:pt x="3377237" y="1347073"/>
                  <a:pt x="3606145" y="1282943"/>
                  <a:pt x="3834172" y="1274003"/>
                </a:cubicBezTo>
                <a:close/>
                <a:moveTo>
                  <a:pt x="1806195" y="1107953"/>
                </a:moveTo>
                <a:cubicBezTo>
                  <a:pt x="1708095" y="1107953"/>
                  <a:pt x="1604224" y="1119494"/>
                  <a:pt x="1500354" y="1136807"/>
                </a:cubicBezTo>
                <a:cubicBezTo>
                  <a:pt x="1373401" y="1159889"/>
                  <a:pt x="1246447" y="1171430"/>
                  <a:pt x="1113724" y="1171430"/>
                </a:cubicBezTo>
                <a:cubicBezTo>
                  <a:pt x="1061789" y="1171430"/>
                  <a:pt x="1015624" y="1165659"/>
                  <a:pt x="957918" y="1171430"/>
                </a:cubicBezTo>
                <a:cubicBezTo>
                  <a:pt x="952147" y="1200282"/>
                  <a:pt x="946377" y="1229136"/>
                  <a:pt x="946377" y="1257988"/>
                </a:cubicBezTo>
                <a:cubicBezTo>
                  <a:pt x="998312" y="1263759"/>
                  <a:pt x="1056018" y="1269529"/>
                  <a:pt x="1107953" y="1269529"/>
                </a:cubicBezTo>
                <a:cubicBezTo>
                  <a:pt x="1246447" y="1269529"/>
                  <a:pt x="1379171" y="1252218"/>
                  <a:pt x="1511895" y="1229136"/>
                </a:cubicBezTo>
                <a:cubicBezTo>
                  <a:pt x="1609994" y="1211824"/>
                  <a:pt x="1708095" y="1200282"/>
                  <a:pt x="1806195" y="1200282"/>
                </a:cubicBezTo>
                <a:cubicBezTo>
                  <a:pt x="1962000" y="1200282"/>
                  <a:pt x="2117807" y="1223365"/>
                  <a:pt x="2273613" y="1257988"/>
                </a:cubicBezTo>
                <a:cubicBezTo>
                  <a:pt x="2267842" y="1229136"/>
                  <a:pt x="2267842" y="1194512"/>
                  <a:pt x="2262072" y="1165659"/>
                </a:cubicBezTo>
                <a:cubicBezTo>
                  <a:pt x="2112036" y="1131036"/>
                  <a:pt x="1962000" y="1113723"/>
                  <a:pt x="1806195" y="1107953"/>
                </a:cubicBezTo>
                <a:close/>
                <a:moveTo>
                  <a:pt x="1996625" y="952148"/>
                </a:moveTo>
                <a:cubicBezTo>
                  <a:pt x="1967771" y="952148"/>
                  <a:pt x="1950459" y="975229"/>
                  <a:pt x="1950459" y="998312"/>
                </a:cubicBezTo>
                <a:cubicBezTo>
                  <a:pt x="1950459" y="1027165"/>
                  <a:pt x="1973543" y="1044476"/>
                  <a:pt x="1996625" y="1044476"/>
                </a:cubicBezTo>
                <a:cubicBezTo>
                  <a:pt x="2025477" y="1044476"/>
                  <a:pt x="2042790" y="1021394"/>
                  <a:pt x="2042790" y="998312"/>
                </a:cubicBezTo>
                <a:cubicBezTo>
                  <a:pt x="2042790" y="975229"/>
                  <a:pt x="2025477" y="952148"/>
                  <a:pt x="1996625" y="952148"/>
                </a:cubicBezTo>
                <a:close/>
                <a:moveTo>
                  <a:pt x="1136807" y="802112"/>
                </a:moveTo>
                <a:cubicBezTo>
                  <a:pt x="1119495" y="825194"/>
                  <a:pt x="1102183" y="842507"/>
                  <a:pt x="1084871" y="865589"/>
                </a:cubicBezTo>
                <a:cubicBezTo>
                  <a:pt x="1304153" y="888671"/>
                  <a:pt x="1540747" y="888671"/>
                  <a:pt x="1586912" y="888671"/>
                </a:cubicBezTo>
                <a:cubicBezTo>
                  <a:pt x="1771572" y="888671"/>
                  <a:pt x="1956230" y="877130"/>
                  <a:pt x="2135119" y="859818"/>
                </a:cubicBezTo>
                <a:cubicBezTo>
                  <a:pt x="2117807" y="842507"/>
                  <a:pt x="2100495" y="819423"/>
                  <a:pt x="2083183" y="802112"/>
                </a:cubicBezTo>
                <a:cubicBezTo>
                  <a:pt x="1921607" y="819423"/>
                  <a:pt x="1760030" y="825194"/>
                  <a:pt x="1592683" y="825194"/>
                </a:cubicBezTo>
                <a:cubicBezTo>
                  <a:pt x="1419566" y="825194"/>
                  <a:pt x="1269530" y="819423"/>
                  <a:pt x="1136807" y="802112"/>
                </a:cubicBezTo>
                <a:close/>
                <a:moveTo>
                  <a:pt x="1511895" y="663618"/>
                </a:moveTo>
                <a:cubicBezTo>
                  <a:pt x="1483042" y="663618"/>
                  <a:pt x="1465730" y="686700"/>
                  <a:pt x="1465730" y="709783"/>
                </a:cubicBezTo>
                <a:cubicBezTo>
                  <a:pt x="1465730" y="738635"/>
                  <a:pt x="1488813" y="755947"/>
                  <a:pt x="1511895" y="755947"/>
                </a:cubicBezTo>
                <a:cubicBezTo>
                  <a:pt x="1540747" y="755947"/>
                  <a:pt x="1558060" y="732865"/>
                  <a:pt x="1558060" y="709783"/>
                </a:cubicBezTo>
                <a:cubicBezTo>
                  <a:pt x="1558060" y="680929"/>
                  <a:pt x="1534977" y="663618"/>
                  <a:pt x="1511895" y="663618"/>
                </a:cubicBezTo>
                <a:close/>
                <a:moveTo>
                  <a:pt x="1615765" y="519353"/>
                </a:moveTo>
                <a:cubicBezTo>
                  <a:pt x="2031248" y="519353"/>
                  <a:pt x="2365942" y="854048"/>
                  <a:pt x="2365942" y="1269529"/>
                </a:cubicBezTo>
                <a:cubicBezTo>
                  <a:pt x="2365942" y="1685012"/>
                  <a:pt x="2031248" y="2019706"/>
                  <a:pt x="1615765" y="2019706"/>
                </a:cubicBezTo>
                <a:cubicBezTo>
                  <a:pt x="1200283" y="2019706"/>
                  <a:pt x="865589" y="1685012"/>
                  <a:pt x="865589" y="1269529"/>
                </a:cubicBezTo>
                <a:cubicBezTo>
                  <a:pt x="865589" y="854048"/>
                  <a:pt x="1200283" y="519353"/>
                  <a:pt x="1615765" y="519353"/>
                </a:cubicBezTo>
                <a:close/>
                <a:moveTo>
                  <a:pt x="3352713" y="288530"/>
                </a:moveTo>
                <a:cubicBezTo>
                  <a:pt x="3398878" y="438565"/>
                  <a:pt x="3502748" y="565518"/>
                  <a:pt x="3647013" y="634765"/>
                </a:cubicBezTo>
                <a:cubicBezTo>
                  <a:pt x="3502748" y="704012"/>
                  <a:pt x="3398878" y="830966"/>
                  <a:pt x="3352713" y="981001"/>
                </a:cubicBezTo>
                <a:cubicBezTo>
                  <a:pt x="3306548" y="830966"/>
                  <a:pt x="3202678" y="704012"/>
                  <a:pt x="3058413" y="634765"/>
                </a:cubicBezTo>
                <a:cubicBezTo>
                  <a:pt x="3202678" y="565518"/>
                  <a:pt x="3306548" y="438565"/>
                  <a:pt x="3352713" y="288530"/>
                </a:cubicBezTo>
                <a:close/>
                <a:moveTo>
                  <a:pt x="432794" y="0"/>
                </a:moveTo>
                <a:cubicBezTo>
                  <a:pt x="478960" y="167347"/>
                  <a:pt x="594372" y="300071"/>
                  <a:pt x="750178" y="375088"/>
                </a:cubicBezTo>
                <a:cubicBezTo>
                  <a:pt x="594372" y="450106"/>
                  <a:pt x="478960" y="582830"/>
                  <a:pt x="432794" y="750176"/>
                </a:cubicBezTo>
                <a:cubicBezTo>
                  <a:pt x="386630" y="582830"/>
                  <a:pt x="271218" y="450106"/>
                  <a:pt x="115412" y="375088"/>
                </a:cubicBezTo>
                <a:cubicBezTo>
                  <a:pt x="271218" y="300071"/>
                  <a:pt x="386630" y="167347"/>
                  <a:pt x="432794" y="0"/>
                </a:cubicBez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14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D9FA0-6888-899E-0E2B-E00102EA79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8584" y="0"/>
            <a:ext cx="5763417" cy="6858000"/>
          </a:xfrm>
          <a:custGeom>
            <a:avLst/>
            <a:gdLst>
              <a:gd name="connsiteX0" fmla="*/ 0 w 5763417"/>
              <a:gd name="connsiteY0" fmla="*/ 0 h 6858000"/>
              <a:gd name="connsiteX1" fmla="*/ 5763417 w 5763417"/>
              <a:gd name="connsiteY1" fmla="*/ 0 h 6858000"/>
              <a:gd name="connsiteX2" fmla="*/ 5763417 w 5763417"/>
              <a:gd name="connsiteY2" fmla="*/ 6858000 h 6858000"/>
              <a:gd name="connsiteX3" fmla="*/ 0 w 57634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3417" h="6858000">
                <a:moveTo>
                  <a:pt x="0" y="0"/>
                </a:moveTo>
                <a:lnTo>
                  <a:pt x="5763417" y="0"/>
                </a:lnTo>
                <a:lnTo>
                  <a:pt x="5763417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82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CDFB5-C1F2-2C34-EB36-58924062AB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2748" y="2289706"/>
            <a:ext cx="2310185" cy="2926565"/>
          </a:xfrm>
          <a:custGeom>
            <a:avLst/>
            <a:gdLst>
              <a:gd name="connsiteX0" fmla="*/ 0 w 2310185"/>
              <a:gd name="connsiteY0" fmla="*/ 0 h 2926565"/>
              <a:gd name="connsiteX1" fmla="*/ 2310185 w 2310185"/>
              <a:gd name="connsiteY1" fmla="*/ 0 h 2926565"/>
              <a:gd name="connsiteX2" fmla="*/ 2310185 w 2310185"/>
              <a:gd name="connsiteY2" fmla="*/ 2926565 h 2926565"/>
              <a:gd name="connsiteX3" fmla="*/ 0 w 2310185"/>
              <a:gd name="connsiteY3" fmla="*/ 2926565 h 29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0185" h="2926565">
                <a:moveTo>
                  <a:pt x="0" y="0"/>
                </a:moveTo>
                <a:lnTo>
                  <a:pt x="2310185" y="0"/>
                </a:lnTo>
                <a:lnTo>
                  <a:pt x="2310185" y="2926565"/>
                </a:lnTo>
                <a:lnTo>
                  <a:pt x="0" y="2926565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0D513F-C3A4-0574-B90B-6136BF888F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69207" y="2289707"/>
            <a:ext cx="2310185" cy="2926565"/>
          </a:xfrm>
          <a:custGeom>
            <a:avLst/>
            <a:gdLst>
              <a:gd name="connsiteX0" fmla="*/ 0 w 2310185"/>
              <a:gd name="connsiteY0" fmla="*/ 0 h 2926565"/>
              <a:gd name="connsiteX1" fmla="*/ 2310185 w 2310185"/>
              <a:gd name="connsiteY1" fmla="*/ 0 h 2926565"/>
              <a:gd name="connsiteX2" fmla="*/ 2310185 w 2310185"/>
              <a:gd name="connsiteY2" fmla="*/ 2926565 h 2926565"/>
              <a:gd name="connsiteX3" fmla="*/ 0 w 2310185"/>
              <a:gd name="connsiteY3" fmla="*/ 2926565 h 29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0185" h="2926565">
                <a:moveTo>
                  <a:pt x="0" y="0"/>
                </a:moveTo>
                <a:lnTo>
                  <a:pt x="2310185" y="0"/>
                </a:lnTo>
                <a:lnTo>
                  <a:pt x="2310185" y="2926565"/>
                </a:lnTo>
                <a:lnTo>
                  <a:pt x="0" y="2926565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FA69AF-8683-6ABC-264F-A6639015BD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668" y="2289707"/>
            <a:ext cx="2310185" cy="2926565"/>
          </a:xfrm>
          <a:custGeom>
            <a:avLst/>
            <a:gdLst>
              <a:gd name="connsiteX0" fmla="*/ 0 w 2310185"/>
              <a:gd name="connsiteY0" fmla="*/ 0 h 2926565"/>
              <a:gd name="connsiteX1" fmla="*/ 2310185 w 2310185"/>
              <a:gd name="connsiteY1" fmla="*/ 0 h 2926565"/>
              <a:gd name="connsiteX2" fmla="*/ 2310185 w 2310185"/>
              <a:gd name="connsiteY2" fmla="*/ 2926565 h 2926565"/>
              <a:gd name="connsiteX3" fmla="*/ 0 w 2310185"/>
              <a:gd name="connsiteY3" fmla="*/ 2926565 h 29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0185" h="2926565">
                <a:moveTo>
                  <a:pt x="0" y="0"/>
                </a:moveTo>
                <a:lnTo>
                  <a:pt x="2310185" y="0"/>
                </a:lnTo>
                <a:lnTo>
                  <a:pt x="2310185" y="2926565"/>
                </a:lnTo>
                <a:lnTo>
                  <a:pt x="0" y="2926565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C4508F-E400-79A7-8C8B-2A0F58D82D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02127" y="2289706"/>
            <a:ext cx="2310185" cy="2926565"/>
          </a:xfrm>
          <a:custGeom>
            <a:avLst/>
            <a:gdLst>
              <a:gd name="connsiteX0" fmla="*/ 0 w 2310185"/>
              <a:gd name="connsiteY0" fmla="*/ 0 h 2926565"/>
              <a:gd name="connsiteX1" fmla="*/ 2310185 w 2310185"/>
              <a:gd name="connsiteY1" fmla="*/ 0 h 2926565"/>
              <a:gd name="connsiteX2" fmla="*/ 2310185 w 2310185"/>
              <a:gd name="connsiteY2" fmla="*/ 2926565 h 2926565"/>
              <a:gd name="connsiteX3" fmla="*/ 0 w 2310185"/>
              <a:gd name="connsiteY3" fmla="*/ 2926565 h 29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0185" h="2926565">
                <a:moveTo>
                  <a:pt x="0" y="0"/>
                </a:moveTo>
                <a:lnTo>
                  <a:pt x="2310185" y="0"/>
                </a:lnTo>
                <a:lnTo>
                  <a:pt x="2310185" y="2926565"/>
                </a:lnTo>
                <a:lnTo>
                  <a:pt x="0" y="2926565"/>
                </a:ln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0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85B1E4-1731-75A2-F963-4D19B7A38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4476" y="1346383"/>
            <a:ext cx="3279462" cy="4953000"/>
          </a:xfrm>
          <a:custGeom>
            <a:avLst/>
            <a:gdLst>
              <a:gd name="connsiteX0" fmla="*/ 1639731 w 3279462"/>
              <a:gd name="connsiteY0" fmla="*/ 0 h 4953000"/>
              <a:gd name="connsiteX1" fmla="*/ 3279462 w 3279462"/>
              <a:gd name="connsiteY1" fmla="*/ 2476500 h 4953000"/>
              <a:gd name="connsiteX2" fmla="*/ 1639731 w 3279462"/>
              <a:gd name="connsiteY2" fmla="*/ 4953000 h 4953000"/>
              <a:gd name="connsiteX3" fmla="*/ 0 w 3279462"/>
              <a:gd name="connsiteY3" fmla="*/ 2476500 h 4953000"/>
              <a:gd name="connsiteX4" fmla="*/ 1639731 w 3279462"/>
              <a:gd name="connsiteY4" fmla="*/ 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9462" h="4953000">
                <a:moveTo>
                  <a:pt x="1639731" y="0"/>
                </a:moveTo>
                <a:cubicBezTo>
                  <a:pt x="2545330" y="0"/>
                  <a:pt x="3279462" y="1108767"/>
                  <a:pt x="3279462" y="2476500"/>
                </a:cubicBezTo>
                <a:cubicBezTo>
                  <a:pt x="3279462" y="3844233"/>
                  <a:pt x="2545330" y="4953000"/>
                  <a:pt x="1639731" y="4953000"/>
                </a:cubicBezTo>
                <a:cubicBezTo>
                  <a:pt x="734133" y="4953000"/>
                  <a:pt x="0" y="3844233"/>
                  <a:pt x="0" y="2476500"/>
                </a:cubicBezTo>
                <a:cubicBezTo>
                  <a:pt x="0" y="1108767"/>
                  <a:pt x="734133" y="0"/>
                  <a:pt x="1639731" y="0"/>
                </a:cubicBez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85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E7B469-295B-D871-4797-EA6C7A966E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3273" y="4341877"/>
            <a:ext cx="652162" cy="652154"/>
          </a:xfrm>
          <a:custGeom>
            <a:avLst/>
            <a:gdLst>
              <a:gd name="connsiteX0" fmla="*/ 326081 w 652162"/>
              <a:gd name="connsiteY0" fmla="*/ 0 h 652154"/>
              <a:gd name="connsiteX1" fmla="*/ 652162 w 652162"/>
              <a:gd name="connsiteY1" fmla="*/ 326077 h 652154"/>
              <a:gd name="connsiteX2" fmla="*/ 326081 w 652162"/>
              <a:gd name="connsiteY2" fmla="*/ 652154 h 652154"/>
              <a:gd name="connsiteX3" fmla="*/ 0 w 652162"/>
              <a:gd name="connsiteY3" fmla="*/ 326077 h 652154"/>
              <a:gd name="connsiteX4" fmla="*/ 326081 w 652162"/>
              <a:gd name="connsiteY4" fmla="*/ 0 h 65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162" h="652154">
                <a:moveTo>
                  <a:pt x="326081" y="0"/>
                </a:moveTo>
                <a:cubicBezTo>
                  <a:pt x="506170" y="0"/>
                  <a:pt x="652162" y="145990"/>
                  <a:pt x="652162" y="326077"/>
                </a:cubicBezTo>
                <a:cubicBezTo>
                  <a:pt x="652162" y="506164"/>
                  <a:pt x="506170" y="652154"/>
                  <a:pt x="326081" y="652154"/>
                </a:cubicBezTo>
                <a:cubicBezTo>
                  <a:pt x="145992" y="652154"/>
                  <a:pt x="0" y="506164"/>
                  <a:pt x="0" y="326077"/>
                </a:cubicBezTo>
                <a:cubicBezTo>
                  <a:pt x="0" y="145990"/>
                  <a:pt x="145992" y="0"/>
                  <a:pt x="326081" y="0"/>
                </a:cubicBez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B9EB85-371E-6D65-E99F-C365DD5EF1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83272" y="1879292"/>
            <a:ext cx="849850" cy="849840"/>
          </a:xfrm>
          <a:custGeom>
            <a:avLst/>
            <a:gdLst>
              <a:gd name="connsiteX0" fmla="*/ 424925 w 849850"/>
              <a:gd name="connsiteY0" fmla="*/ 0 h 849840"/>
              <a:gd name="connsiteX1" fmla="*/ 849850 w 849850"/>
              <a:gd name="connsiteY1" fmla="*/ 424920 h 849840"/>
              <a:gd name="connsiteX2" fmla="*/ 424925 w 849850"/>
              <a:gd name="connsiteY2" fmla="*/ 849840 h 849840"/>
              <a:gd name="connsiteX3" fmla="*/ 0 w 849850"/>
              <a:gd name="connsiteY3" fmla="*/ 424920 h 849840"/>
              <a:gd name="connsiteX4" fmla="*/ 424925 w 849850"/>
              <a:gd name="connsiteY4" fmla="*/ 0 h 84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850" h="849840">
                <a:moveTo>
                  <a:pt x="424925" y="0"/>
                </a:moveTo>
                <a:cubicBezTo>
                  <a:pt x="659604" y="0"/>
                  <a:pt x="849850" y="190244"/>
                  <a:pt x="849850" y="424920"/>
                </a:cubicBezTo>
                <a:cubicBezTo>
                  <a:pt x="849850" y="659597"/>
                  <a:pt x="659604" y="849840"/>
                  <a:pt x="424925" y="849840"/>
                </a:cubicBezTo>
                <a:cubicBezTo>
                  <a:pt x="190246" y="849840"/>
                  <a:pt x="0" y="659597"/>
                  <a:pt x="0" y="424920"/>
                </a:cubicBezTo>
                <a:cubicBezTo>
                  <a:pt x="0" y="190244"/>
                  <a:pt x="190246" y="0"/>
                  <a:pt x="424925" y="0"/>
                </a:cubicBez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3AADE7-31CF-EB39-E22A-2FC21C6B5A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90989" y="1856811"/>
            <a:ext cx="652162" cy="652154"/>
          </a:xfrm>
          <a:custGeom>
            <a:avLst/>
            <a:gdLst>
              <a:gd name="connsiteX0" fmla="*/ 326081 w 652162"/>
              <a:gd name="connsiteY0" fmla="*/ 0 h 652154"/>
              <a:gd name="connsiteX1" fmla="*/ 652162 w 652162"/>
              <a:gd name="connsiteY1" fmla="*/ 326077 h 652154"/>
              <a:gd name="connsiteX2" fmla="*/ 326081 w 652162"/>
              <a:gd name="connsiteY2" fmla="*/ 652154 h 652154"/>
              <a:gd name="connsiteX3" fmla="*/ 0 w 652162"/>
              <a:gd name="connsiteY3" fmla="*/ 326077 h 652154"/>
              <a:gd name="connsiteX4" fmla="*/ 326081 w 652162"/>
              <a:gd name="connsiteY4" fmla="*/ 0 h 65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162" h="652154">
                <a:moveTo>
                  <a:pt x="326081" y="0"/>
                </a:moveTo>
                <a:cubicBezTo>
                  <a:pt x="506170" y="0"/>
                  <a:pt x="652162" y="145990"/>
                  <a:pt x="652162" y="326077"/>
                </a:cubicBezTo>
                <a:cubicBezTo>
                  <a:pt x="652162" y="506164"/>
                  <a:pt x="506170" y="652154"/>
                  <a:pt x="326081" y="652154"/>
                </a:cubicBezTo>
                <a:cubicBezTo>
                  <a:pt x="145992" y="652154"/>
                  <a:pt x="0" y="506164"/>
                  <a:pt x="0" y="326077"/>
                </a:cubicBezTo>
                <a:cubicBezTo>
                  <a:pt x="0" y="145990"/>
                  <a:pt x="145992" y="0"/>
                  <a:pt x="326081" y="0"/>
                </a:cubicBez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DFBF1E-AC4C-3E89-3FC9-3DE84B6926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093" y="4155500"/>
            <a:ext cx="782268" cy="782260"/>
          </a:xfrm>
          <a:custGeom>
            <a:avLst/>
            <a:gdLst>
              <a:gd name="connsiteX0" fmla="*/ 391134 w 782268"/>
              <a:gd name="connsiteY0" fmla="*/ 0 h 782260"/>
              <a:gd name="connsiteX1" fmla="*/ 782268 w 782268"/>
              <a:gd name="connsiteY1" fmla="*/ 391130 h 782260"/>
              <a:gd name="connsiteX2" fmla="*/ 391134 w 782268"/>
              <a:gd name="connsiteY2" fmla="*/ 782260 h 782260"/>
              <a:gd name="connsiteX3" fmla="*/ 0 w 782268"/>
              <a:gd name="connsiteY3" fmla="*/ 391130 h 782260"/>
              <a:gd name="connsiteX4" fmla="*/ 391134 w 782268"/>
              <a:gd name="connsiteY4" fmla="*/ 0 h 78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268" h="782260">
                <a:moveTo>
                  <a:pt x="391134" y="0"/>
                </a:moveTo>
                <a:cubicBezTo>
                  <a:pt x="607151" y="0"/>
                  <a:pt x="782268" y="175116"/>
                  <a:pt x="782268" y="391130"/>
                </a:cubicBezTo>
                <a:cubicBezTo>
                  <a:pt x="782268" y="607145"/>
                  <a:pt x="607151" y="782260"/>
                  <a:pt x="391134" y="782260"/>
                </a:cubicBezTo>
                <a:cubicBezTo>
                  <a:pt x="175117" y="782260"/>
                  <a:pt x="0" y="607145"/>
                  <a:pt x="0" y="391130"/>
                </a:cubicBezTo>
                <a:cubicBezTo>
                  <a:pt x="0" y="175116"/>
                  <a:pt x="175117" y="0"/>
                  <a:pt x="391134" y="0"/>
                </a:cubicBezTo>
                <a:close/>
              </a:path>
            </a:pathLst>
          </a:custGeom>
          <a:pattFill prst="pct5">
            <a:fgClr>
              <a:srgbClr val="A392E7"/>
            </a:fgClr>
            <a:bgClr>
              <a:srgbClr val="01081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17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8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F7CE3F-1C52-06DF-60CE-DBCC068A72FA}"/>
              </a:ext>
            </a:extLst>
          </p:cNvPr>
          <p:cNvSpPr/>
          <p:nvPr userDrawn="1"/>
        </p:nvSpPr>
        <p:spPr>
          <a:xfrm>
            <a:off x="0" y="0"/>
            <a:ext cx="7924800" cy="6858000"/>
          </a:xfrm>
          <a:prstGeom prst="rect">
            <a:avLst/>
          </a:prstGeom>
          <a:gradFill flip="none" rotWithShape="1">
            <a:gsLst>
              <a:gs pos="64000">
                <a:srgbClr val="010811">
                  <a:alpha val="0"/>
                </a:srgbClr>
              </a:gs>
              <a:gs pos="100000">
                <a:srgbClr val="033669">
                  <a:alpha val="41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3C7583-2F78-9DC1-6E5B-C475009FED89}"/>
              </a:ext>
            </a:extLst>
          </p:cNvPr>
          <p:cNvSpPr/>
          <p:nvPr userDrawn="1"/>
        </p:nvSpPr>
        <p:spPr>
          <a:xfrm rot="10800000">
            <a:off x="4267200" y="0"/>
            <a:ext cx="7924800" cy="6858000"/>
          </a:xfrm>
          <a:prstGeom prst="rect">
            <a:avLst/>
          </a:prstGeom>
          <a:gradFill flip="none" rotWithShape="1">
            <a:gsLst>
              <a:gs pos="64000">
                <a:srgbClr val="010811">
                  <a:alpha val="0"/>
                </a:srgbClr>
              </a:gs>
              <a:gs pos="100000">
                <a:srgbClr val="033669">
                  <a:alpha val="41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51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0" r:id="rId13"/>
    <p:sldLayoutId id="2147483651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antoine.caggia.fr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hyperlink" Target="https://www.youtube.com/watch?v=9r8GCYvLtQ0&amp;t=370s" TargetMode="External"/><Relationship Id="rId4" Type="http://schemas.openxmlformats.org/officeDocument/2006/relationships/hyperlink" Target="https://x.com/Soph_astr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399767-F2E8-4F11-953A-6A52A8E77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0" y="0"/>
            <a:ext cx="1075694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B5836F-7334-4E6A-B4BF-02F74047D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257" y="-283029"/>
            <a:ext cx="5900058" cy="2307771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gency FB" panose="020B0503020202020204" pitchFamily="34" charset="0"/>
              </a:rPr>
              <a:t>La Station Spatiale Internationale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4AD29B-34A4-43E3-BE78-68E23A96F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41294"/>
            <a:ext cx="12192000" cy="1228864"/>
          </a:xfrm>
        </p:spPr>
        <p:txBody>
          <a:bodyPr>
            <a:normAutofit/>
          </a:bodyPr>
          <a:lstStyle/>
          <a:p>
            <a:r>
              <a:rPr lang="fr-FR" sz="34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Présenté par Antoine Caggia</a:t>
            </a:r>
          </a:p>
          <a:p>
            <a:r>
              <a:rPr lang="fr-FR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CE2 </a:t>
            </a:r>
            <a:r>
              <a:rPr lang="fr-FR" sz="36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- 2026</a:t>
            </a:r>
          </a:p>
        </p:txBody>
      </p:sp>
    </p:spTree>
    <p:extLst>
      <p:ext uri="{BB962C8B-B14F-4D97-AF65-F5344CB8AC3E}">
        <p14:creationId xmlns:p14="http://schemas.microsoft.com/office/powerpoint/2010/main" val="6868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4721571" y="487384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La </a:t>
            </a:r>
            <a:r>
              <a:rPr lang="fr-FR" sz="2000" b="1" u="sng" dirty="0" err="1">
                <a:solidFill>
                  <a:schemeClr val="bg1"/>
                </a:solidFill>
              </a:rPr>
              <a:t>Cupola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Sophie Adenot «comme un poisson dans l’eau»">
            <a:extLst>
              <a:ext uri="{FF2B5EF4-FFF2-40B4-BE49-F238E27FC236}">
                <a16:creationId xmlns:a16="http://schemas.microsoft.com/office/drawing/2014/main" id="{8E64EB60-37EC-48DC-A170-FF6D77255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9" y="968039"/>
            <a:ext cx="5637572" cy="32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Quatre sorties dans l'espace, 200 expériences : les six mois réussis de Thomas  Pesquet à bord de l'ISS - Le Parisien">
            <a:extLst>
              <a:ext uri="{FF2B5EF4-FFF2-40B4-BE49-F238E27FC236}">
                <a16:creationId xmlns:a16="http://schemas.microsoft.com/office/drawing/2014/main" id="{34FA58FB-FFB3-4CEE-ADA3-C0975792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74" y="946655"/>
            <a:ext cx="5807831" cy="326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SA - Views from the Cupola">
            <a:extLst>
              <a:ext uri="{FF2B5EF4-FFF2-40B4-BE49-F238E27FC236}">
                <a16:creationId xmlns:a16="http://schemas.microsoft.com/office/drawing/2014/main" id="{89172D3E-F0B6-403E-AAB6-1771EFC7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7" y="4315187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homas Pesquet sera la prochaine attraction du Futuroscope">
            <a:extLst>
              <a:ext uri="{FF2B5EF4-FFF2-40B4-BE49-F238E27FC236}">
                <a16:creationId xmlns:a16="http://schemas.microsoft.com/office/drawing/2014/main" id="{B8584938-48C9-4336-8759-FE09B493F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955" y="4310382"/>
            <a:ext cx="3215880" cy="24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ESA - Cupola, ISS astronauts window on the world">
            <a:extLst>
              <a:ext uri="{FF2B5EF4-FFF2-40B4-BE49-F238E27FC236}">
                <a16:creationId xmlns:a16="http://schemas.microsoft.com/office/drawing/2014/main" id="{9F6C8C45-128E-485E-87F6-D872D79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51" y="4296820"/>
            <a:ext cx="3725332" cy="24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C5136EB-CB7D-4572-92B0-1C44BB7CB3E6}"/>
              </a:ext>
            </a:extLst>
          </p:cNvPr>
          <p:cNvSpPr txBox="1"/>
          <p:nvPr/>
        </p:nvSpPr>
        <p:spPr>
          <a:xfrm>
            <a:off x="4675369" y="498296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err="1">
                <a:solidFill>
                  <a:schemeClr val="bg1"/>
                </a:solidFill>
              </a:rPr>
              <a:t>Canadarm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F63394F-B796-4E0A-AE47-80129AB1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11" y="1257941"/>
            <a:ext cx="7134328" cy="48260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C77582E-A1FE-49FD-96C0-9B93E3BCF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2" y="963799"/>
            <a:ext cx="3864028" cy="57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770"/>
            <a:ext cx="4974042" cy="281155"/>
            <a:chOff x="4293192" y="271770"/>
            <a:chExt cx="3274043" cy="28115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513" y="271770"/>
              <a:ext cx="726995" cy="2786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122661-9220-4B1F-A02F-55DC6DFF3C11}"/>
              </a:ext>
            </a:extLst>
          </p:cNvPr>
          <p:cNvSpPr txBox="1"/>
          <p:nvPr/>
        </p:nvSpPr>
        <p:spPr>
          <a:xfrm>
            <a:off x="994693" y="144591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Sommaire</a:t>
            </a:r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3DD73064-CE1D-4F4B-97C2-6B1789944FEA}"/>
              </a:ext>
            </a:extLst>
          </p:cNvPr>
          <p:cNvSpPr/>
          <p:nvPr/>
        </p:nvSpPr>
        <p:spPr>
          <a:xfrm>
            <a:off x="1791016" y="205824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B84814B-0893-4F7A-9F91-43BC0F67FE56}"/>
              </a:ext>
            </a:extLst>
          </p:cNvPr>
          <p:cNvGrpSpPr/>
          <p:nvPr/>
        </p:nvGrpSpPr>
        <p:grpSpPr>
          <a:xfrm>
            <a:off x="994693" y="2429652"/>
            <a:ext cx="5125788" cy="646331"/>
            <a:chOff x="1054099" y="2429652"/>
            <a:chExt cx="5125788" cy="646331"/>
          </a:xfrm>
        </p:grpSpPr>
        <p:sp>
          <p:nvSpPr>
            <p:cNvPr id="57" name="Rectangle: Rounded Corners 36">
              <a:extLst>
                <a:ext uri="{FF2B5EF4-FFF2-40B4-BE49-F238E27FC236}">
                  <a16:creationId xmlns:a16="http://schemas.microsoft.com/office/drawing/2014/main" id="{5E9F8555-85C8-429C-BED5-23B3C005FD0B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1. Présentation</a:t>
              </a:r>
            </a:p>
          </p:txBody>
        </p:sp>
        <p:grpSp>
          <p:nvGrpSpPr>
            <p:cNvPr id="61" name="Group 16">
              <a:extLst>
                <a:ext uri="{FF2B5EF4-FFF2-40B4-BE49-F238E27FC236}">
                  <a16:creationId xmlns:a16="http://schemas.microsoft.com/office/drawing/2014/main" id="{6E488DCB-1526-4A7E-906B-3FC971D02CDA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62" name="Straight Connector 17">
                <a:extLst>
                  <a:ext uri="{FF2B5EF4-FFF2-40B4-BE49-F238E27FC236}">
                    <a16:creationId xmlns:a16="http://schemas.microsoft.com/office/drawing/2014/main" id="{87E81277-D1C5-4C3A-BABA-39DB1B624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8">
                <a:extLst>
                  <a:ext uri="{FF2B5EF4-FFF2-40B4-BE49-F238E27FC236}">
                    <a16:creationId xmlns:a16="http://schemas.microsoft.com/office/drawing/2014/main" id="{FDC146CA-22E1-4A5E-9ED8-40F8AC7006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16">
              <a:extLst>
                <a:ext uri="{FF2B5EF4-FFF2-40B4-BE49-F238E27FC236}">
                  <a16:creationId xmlns:a16="http://schemas.microsoft.com/office/drawing/2014/main" id="{00482A65-E1F0-46FB-AE4C-A73F21B12718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65" name="Straight Connector 17">
                <a:extLst>
                  <a:ext uri="{FF2B5EF4-FFF2-40B4-BE49-F238E27FC236}">
                    <a16:creationId xmlns:a16="http://schemas.microsoft.com/office/drawing/2014/main" id="{152E88A3-5F95-4727-B713-15A9CAC31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8">
                <a:extLst>
                  <a:ext uri="{FF2B5EF4-FFF2-40B4-BE49-F238E27FC236}">
                    <a16:creationId xmlns:a16="http://schemas.microsoft.com/office/drawing/2014/main" id="{92D8C09F-0002-404F-8263-9627AC93A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5E008B1-F341-4781-8053-E6BA42AB7E7C}"/>
              </a:ext>
            </a:extLst>
          </p:cNvPr>
          <p:cNvGrpSpPr/>
          <p:nvPr/>
        </p:nvGrpSpPr>
        <p:grpSpPr>
          <a:xfrm>
            <a:off x="994693" y="3178761"/>
            <a:ext cx="5125788" cy="646331"/>
            <a:chOff x="1054099" y="2429652"/>
            <a:chExt cx="5125788" cy="646331"/>
          </a:xfrm>
        </p:grpSpPr>
        <p:sp>
          <p:nvSpPr>
            <p:cNvPr id="69" name="Rectangle: Rounded Corners 36">
              <a:extLst>
                <a:ext uri="{FF2B5EF4-FFF2-40B4-BE49-F238E27FC236}">
                  <a16:creationId xmlns:a16="http://schemas.microsoft.com/office/drawing/2014/main" id="{62A825E8-43C8-4457-806E-0902990E060A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2. Fonctionnement</a:t>
              </a:r>
            </a:p>
          </p:txBody>
        </p:sp>
        <p:grpSp>
          <p:nvGrpSpPr>
            <p:cNvPr id="70" name="Group 16">
              <a:extLst>
                <a:ext uri="{FF2B5EF4-FFF2-40B4-BE49-F238E27FC236}">
                  <a16:creationId xmlns:a16="http://schemas.microsoft.com/office/drawing/2014/main" id="{86DFF45A-189E-4438-BDBD-9CCEFEAB63B0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74" name="Straight Connector 17">
                <a:extLst>
                  <a:ext uri="{FF2B5EF4-FFF2-40B4-BE49-F238E27FC236}">
                    <a16:creationId xmlns:a16="http://schemas.microsoft.com/office/drawing/2014/main" id="{82B32C38-8101-440A-9649-59E6939C4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18">
                <a:extLst>
                  <a:ext uri="{FF2B5EF4-FFF2-40B4-BE49-F238E27FC236}">
                    <a16:creationId xmlns:a16="http://schemas.microsoft.com/office/drawing/2014/main" id="{972570DB-80C9-4A92-8B8F-DB1408225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16">
              <a:extLst>
                <a:ext uri="{FF2B5EF4-FFF2-40B4-BE49-F238E27FC236}">
                  <a16:creationId xmlns:a16="http://schemas.microsoft.com/office/drawing/2014/main" id="{C4978751-8821-4C74-B8F2-57583FEFACF5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72" name="Straight Connector 17">
                <a:extLst>
                  <a:ext uri="{FF2B5EF4-FFF2-40B4-BE49-F238E27FC236}">
                    <a16:creationId xmlns:a16="http://schemas.microsoft.com/office/drawing/2014/main" id="{FA4429BF-401D-406C-9AF9-E9824460B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18">
                <a:extLst>
                  <a:ext uri="{FF2B5EF4-FFF2-40B4-BE49-F238E27FC236}">
                    <a16:creationId xmlns:a16="http://schemas.microsoft.com/office/drawing/2014/main" id="{4348CB6B-6AE6-4176-BA51-3629A2F9C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D818125-0CF1-4DA7-BC64-FD59EC9737BC}"/>
              </a:ext>
            </a:extLst>
          </p:cNvPr>
          <p:cNvGrpSpPr/>
          <p:nvPr/>
        </p:nvGrpSpPr>
        <p:grpSpPr>
          <a:xfrm>
            <a:off x="994693" y="3980559"/>
            <a:ext cx="5125788" cy="646331"/>
            <a:chOff x="1054099" y="2429652"/>
            <a:chExt cx="5125788" cy="646331"/>
          </a:xfrm>
        </p:grpSpPr>
        <p:sp>
          <p:nvSpPr>
            <p:cNvPr id="77" name="Rectangle: Rounded Corners 36">
              <a:extLst>
                <a:ext uri="{FF2B5EF4-FFF2-40B4-BE49-F238E27FC236}">
                  <a16:creationId xmlns:a16="http://schemas.microsoft.com/office/drawing/2014/main" id="{BA5AE2BD-EFB1-46BA-AD56-9976B3915ED6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3. </a:t>
              </a:r>
              <a:r>
                <a:rPr lang="fr-FR" sz="3600" spc="100" dirty="0">
                  <a:solidFill>
                    <a:schemeClr val="bg1"/>
                  </a:solidFill>
                  <a:latin typeface="Host Grotesk" panose="020B0504030402000203" pitchFamily="34" charset="0"/>
                  <a:cs typeface="Space Grotesk" pitchFamily="2" charset="0"/>
                </a:rPr>
                <a:t>Activités</a:t>
              </a:r>
            </a:p>
          </p:txBody>
        </p:sp>
        <p:grpSp>
          <p:nvGrpSpPr>
            <p:cNvPr id="78" name="Group 16">
              <a:extLst>
                <a:ext uri="{FF2B5EF4-FFF2-40B4-BE49-F238E27FC236}">
                  <a16:creationId xmlns:a16="http://schemas.microsoft.com/office/drawing/2014/main" id="{D3206B99-BE83-44B6-9E96-B9D8BECD6733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82" name="Straight Connector 17">
                <a:extLst>
                  <a:ext uri="{FF2B5EF4-FFF2-40B4-BE49-F238E27FC236}">
                    <a16:creationId xmlns:a16="http://schemas.microsoft.com/office/drawing/2014/main" id="{90B4FBA4-1F62-4AF1-9159-8CA5175A1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18">
                <a:extLst>
                  <a:ext uri="{FF2B5EF4-FFF2-40B4-BE49-F238E27FC236}">
                    <a16:creationId xmlns:a16="http://schemas.microsoft.com/office/drawing/2014/main" id="{04DCCFAC-1C4D-40FC-9297-E836CC80D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16">
              <a:extLst>
                <a:ext uri="{FF2B5EF4-FFF2-40B4-BE49-F238E27FC236}">
                  <a16:creationId xmlns:a16="http://schemas.microsoft.com/office/drawing/2014/main" id="{D16483C1-E3D4-4228-AD23-3B08F24D7A26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0" name="Straight Connector 17">
                <a:extLst>
                  <a:ext uri="{FF2B5EF4-FFF2-40B4-BE49-F238E27FC236}">
                    <a16:creationId xmlns:a16="http://schemas.microsoft.com/office/drawing/2014/main" id="{1D79A76B-B042-4130-BDBA-5D6B3EEF9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18">
                <a:extLst>
                  <a:ext uri="{FF2B5EF4-FFF2-40B4-BE49-F238E27FC236}">
                    <a16:creationId xmlns:a16="http://schemas.microsoft.com/office/drawing/2014/main" id="{8E56F05B-E0E6-403E-B381-CA55AB8A3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D47686AE-7622-4BE6-ACE6-29E2D0A95955}"/>
              </a:ext>
            </a:extLst>
          </p:cNvPr>
          <p:cNvGrpSpPr/>
          <p:nvPr/>
        </p:nvGrpSpPr>
        <p:grpSpPr>
          <a:xfrm>
            <a:off x="994693" y="4764960"/>
            <a:ext cx="5125788" cy="646331"/>
            <a:chOff x="1054099" y="2429652"/>
            <a:chExt cx="5125788" cy="646331"/>
          </a:xfrm>
        </p:grpSpPr>
        <p:sp>
          <p:nvSpPr>
            <p:cNvPr id="85" name="Rectangle: Rounded Corners 36">
              <a:extLst>
                <a:ext uri="{FF2B5EF4-FFF2-40B4-BE49-F238E27FC236}">
                  <a16:creationId xmlns:a16="http://schemas.microsoft.com/office/drawing/2014/main" id="{EE688299-BE6E-4FF7-B710-7C4A199B12C9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4. Vie à bord</a:t>
              </a:r>
            </a:p>
          </p:txBody>
        </p:sp>
        <p:grpSp>
          <p:nvGrpSpPr>
            <p:cNvPr id="86" name="Group 16">
              <a:extLst>
                <a:ext uri="{FF2B5EF4-FFF2-40B4-BE49-F238E27FC236}">
                  <a16:creationId xmlns:a16="http://schemas.microsoft.com/office/drawing/2014/main" id="{029633D9-5EAA-4481-A430-4DB1BAA859D4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90" name="Straight Connector 17">
                <a:extLst>
                  <a:ext uri="{FF2B5EF4-FFF2-40B4-BE49-F238E27FC236}">
                    <a16:creationId xmlns:a16="http://schemas.microsoft.com/office/drawing/2014/main" id="{C5F6BCCB-B510-4329-8A0A-BFD73B41F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18">
                <a:extLst>
                  <a:ext uri="{FF2B5EF4-FFF2-40B4-BE49-F238E27FC236}">
                    <a16:creationId xmlns:a16="http://schemas.microsoft.com/office/drawing/2014/main" id="{34D3C771-57EA-4911-A303-1DC8ABCEF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6">
              <a:extLst>
                <a:ext uri="{FF2B5EF4-FFF2-40B4-BE49-F238E27FC236}">
                  <a16:creationId xmlns:a16="http://schemas.microsoft.com/office/drawing/2014/main" id="{4387075E-9E97-4328-87CF-E7E3CC79A4ED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8" name="Straight Connector 17">
                <a:extLst>
                  <a:ext uri="{FF2B5EF4-FFF2-40B4-BE49-F238E27FC236}">
                    <a16:creationId xmlns:a16="http://schemas.microsoft.com/office/drawing/2014/main" id="{A919905A-02DC-4087-89C7-2A6B69DCD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18">
                <a:extLst>
                  <a:ext uri="{FF2B5EF4-FFF2-40B4-BE49-F238E27FC236}">
                    <a16:creationId xmlns:a16="http://schemas.microsoft.com/office/drawing/2014/main" id="{DB0D7DCF-D0A0-4398-8D62-9D832924B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Oval 20">
            <a:extLst>
              <a:ext uri="{FF2B5EF4-FFF2-40B4-BE49-F238E27FC236}">
                <a16:creationId xmlns:a16="http://schemas.microsoft.com/office/drawing/2014/main" id="{AA7AF250-08E8-4D21-B98F-26515590AA75}"/>
              </a:ext>
            </a:extLst>
          </p:cNvPr>
          <p:cNvSpPr/>
          <p:nvPr/>
        </p:nvSpPr>
        <p:spPr>
          <a:xfrm>
            <a:off x="1811863" y="14718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268E0196-17DC-43D5-8FDC-A7C6EE97CF32}"/>
              </a:ext>
            </a:extLst>
          </p:cNvPr>
          <p:cNvSpPr txBox="1"/>
          <p:nvPr/>
        </p:nvSpPr>
        <p:spPr>
          <a:xfrm>
            <a:off x="778704" y="558462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Conclusion</a:t>
            </a:r>
          </a:p>
        </p:txBody>
      </p:sp>
      <p:sp>
        <p:nvSpPr>
          <p:cNvPr id="95" name="Oval 20">
            <a:extLst>
              <a:ext uri="{FF2B5EF4-FFF2-40B4-BE49-F238E27FC236}">
                <a16:creationId xmlns:a16="http://schemas.microsoft.com/office/drawing/2014/main" id="{C1EA15E4-DAA9-47A9-AC7E-F89581EFB099}"/>
              </a:ext>
            </a:extLst>
          </p:cNvPr>
          <p:cNvSpPr/>
          <p:nvPr/>
        </p:nvSpPr>
        <p:spPr>
          <a:xfrm>
            <a:off x="1575027" y="619695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Oval 20">
            <a:extLst>
              <a:ext uri="{FF2B5EF4-FFF2-40B4-BE49-F238E27FC236}">
                <a16:creationId xmlns:a16="http://schemas.microsoft.com/office/drawing/2014/main" id="{1646F9AE-F7E5-47C1-B310-A678D13EE7F8}"/>
              </a:ext>
            </a:extLst>
          </p:cNvPr>
          <p:cNvSpPr/>
          <p:nvPr/>
        </p:nvSpPr>
        <p:spPr>
          <a:xfrm>
            <a:off x="1595874" y="561055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2F83F4B-09F7-4424-94B8-DDDDA8A32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000" y="923925"/>
            <a:ext cx="4549537" cy="54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3977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Shape 15">
            <a:extLst>
              <a:ext uri="{FF2B5EF4-FFF2-40B4-BE49-F238E27FC236}">
                <a16:creationId xmlns:a16="http://schemas.microsoft.com/office/drawing/2014/main" id="{CB048CDD-B7BD-4AAF-8770-659F54C13622}"/>
              </a:ext>
            </a:extLst>
          </p:cNvPr>
          <p:cNvSpPr/>
          <p:nvPr/>
        </p:nvSpPr>
        <p:spPr>
          <a:xfrm>
            <a:off x="400210" y="1187894"/>
            <a:ext cx="3703320" cy="2160000"/>
          </a:xfrm>
          <a:prstGeom prst="roundRect">
            <a:avLst>
              <a:gd name="adj" fmla="val 9655"/>
            </a:avLst>
          </a:prstGeom>
          <a:solidFill>
            <a:srgbClr val="FFFFFF">
              <a:alpha val="94000"/>
            </a:srgbClr>
          </a:solidFill>
          <a:ln w="12700">
            <a:solidFill>
              <a:srgbClr val="FFD166">
                <a:alpha val="0"/>
              </a:srgbClr>
            </a:solidFill>
            <a:prstDash val="solid"/>
          </a:ln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sp>
      <p:sp>
        <p:nvSpPr>
          <p:cNvPr id="58" name="Shape 16">
            <a:extLst>
              <a:ext uri="{FF2B5EF4-FFF2-40B4-BE49-F238E27FC236}">
                <a16:creationId xmlns:a16="http://schemas.microsoft.com/office/drawing/2014/main" id="{BDC6E497-A497-473E-84A5-46447D4D4D55}"/>
              </a:ext>
            </a:extLst>
          </p:cNvPr>
          <p:cNvSpPr/>
          <p:nvPr/>
        </p:nvSpPr>
        <p:spPr>
          <a:xfrm>
            <a:off x="546514" y="1334198"/>
            <a:ext cx="694944" cy="694944"/>
          </a:xfrm>
          <a:prstGeom prst="roundRect">
            <a:avLst>
              <a:gd name="adj" fmla="val 15789"/>
            </a:avLst>
          </a:prstGeom>
          <a:solidFill>
            <a:srgbClr val="FFD166"/>
          </a:solidFill>
          <a:ln w="12700">
            <a:solidFill>
              <a:srgbClr val="FFD166">
                <a:alpha val="0"/>
              </a:srgbClr>
            </a:solidFill>
            <a:prstDash val="solid"/>
          </a:ln>
        </p:spPr>
      </p:sp>
      <p:sp>
        <p:nvSpPr>
          <p:cNvPr id="59" name="Text 17">
            <a:extLst>
              <a:ext uri="{FF2B5EF4-FFF2-40B4-BE49-F238E27FC236}">
                <a16:creationId xmlns:a16="http://schemas.microsoft.com/office/drawing/2014/main" id="{785645F2-04E3-4470-A8AC-E273887D6E65}"/>
              </a:ext>
            </a:extLst>
          </p:cNvPr>
          <p:cNvSpPr/>
          <p:nvPr/>
        </p:nvSpPr>
        <p:spPr>
          <a:xfrm>
            <a:off x="619666" y="1398206"/>
            <a:ext cx="530352" cy="51206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Segoe UI Emoji" pitchFamily="34" charset="0"/>
                <a:ea typeface="Segoe UI Emoji" pitchFamily="34" charset="-122"/>
                <a:cs typeface="Segoe UI Emoji" pitchFamily="34" charset="-120"/>
              </a:rPr>
              <a:t>🧑‍🚀</a:t>
            </a:r>
            <a:endParaRPr lang="en-US" sz="2400" dirty="0"/>
          </a:p>
        </p:txBody>
      </p:sp>
      <p:sp>
        <p:nvSpPr>
          <p:cNvPr id="60" name="Text 18">
            <a:extLst>
              <a:ext uri="{FF2B5EF4-FFF2-40B4-BE49-F238E27FC236}">
                <a16:creationId xmlns:a16="http://schemas.microsoft.com/office/drawing/2014/main" id="{BAB58DE2-5BDE-40AE-B9C1-C1C42FDC1904}"/>
              </a:ext>
            </a:extLst>
          </p:cNvPr>
          <p:cNvSpPr/>
          <p:nvPr/>
        </p:nvSpPr>
        <p:spPr>
          <a:xfrm>
            <a:off x="1332898" y="1370774"/>
            <a:ext cx="2624328" cy="2926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630" b="1" dirty="0">
                <a:solidFill>
                  <a:srgbClr val="081A2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Corps humain</a:t>
            </a:r>
            <a:endParaRPr lang="en-US" sz="1630" dirty="0"/>
          </a:p>
        </p:txBody>
      </p:sp>
      <p:sp>
        <p:nvSpPr>
          <p:cNvPr id="61" name="Text 19">
            <a:extLst>
              <a:ext uri="{FF2B5EF4-FFF2-40B4-BE49-F238E27FC236}">
                <a16:creationId xmlns:a16="http://schemas.microsoft.com/office/drawing/2014/main" id="{45725838-C485-424A-9468-BCFEF9455991}"/>
              </a:ext>
            </a:extLst>
          </p:cNvPr>
          <p:cNvSpPr/>
          <p:nvPr/>
        </p:nvSpPr>
        <p:spPr>
          <a:xfrm>
            <a:off x="1332897" y="1485613"/>
            <a:ext cx="2758273" cy="695843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Muscles •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cœur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•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sommeil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•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equilibre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• sang  • Maladies  •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Médicaments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• Collaboration avec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Hopitaux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.</a:t>
            </a:r>
            <a:endParaRPr lang="en-US" sz="1230" dirty="0"/>
          </a:p>
        </p:txBody>
      </p:sp>
      <p:sp>
        <p:nvSpPr>
          <p:cNvPr id="62" name="Shape 20">
            <a:extLst>
              <a:ext uri="{FF2B5EF4-FFF2-40B4-BE49-F238E27FC236}">
                <a16:creationId xmlns:a16="http://schemas.microsoft.com/office/drawing/2014/main" id="{EF6914E5-6BC2-43AA-8AB6-C018984EB462}"/>
              </a:ext>
            </a:extLst>
          </p:cNvPr>
          <p:cNvSpPr/>
          <p:nvPr/>
        </p:nvSpPr>
        <p:spPr>
          <a:xfrm>
            <a:off x="601378" y="2120582"/>
            <a:ext cx="3300984" cy="0"/>
          </a:xfrm>
          <a:prstGeom prst="line">
            <a:avLst/>
          </a:prstGeom>
          <a:noFill/>
          <a:ln w="12700">
            <a:solidFill>
              <a:srgbClr val="DDE7F0">
                <a:alpha val="28000"/>
              </a:srgbClr>
            </a:solidFill>
            <a:prstDash val="solid"/>
          </a:ln>
        </p:spPr>
      </p:sp>
      <p:sp>
        <p:nvSpPr>
          <p:cNvPr id="63" name="Text 21">
            <a:extLst>
              <a:ext uri="{FF2B5EF4-FFF2-40B4-BE49-F238E27FC236}">
                <a16:creationId xmlns:a16="http://schemas.microsoft.com/office/drawing/2014/main" id="{45B27D27-BE1F-425E-A117-F1C3ED84E58D}"/>
              </a:ext>
            </a:extLst>
          </p:cNvPr>
          <p:cNvSpPr/>
          <p:nvPr/>
        </p:nvSpPr>
        <p:spPr>
          <a:xfrm>
            <a:off x="455416" y="2250438"/>
            <a:ext cx="3635754" cy="93513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TP :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Grip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/</a:t>
            </a: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Grasp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: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Mouvements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. </a:t>
            </a:r>
          </a:p>
          <a:p>
            <a:pPr marL="0" indent="0" algn="l">
              <a:buNone/>
            </a:pP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Dreams :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Sommeil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, </a:t>
            </a:r>
            <a:endParaRPr lang="en-US" sz="1400" b="1" i="1" dirty="0">
              <a:solidFill>
                <a:srgbClr val="243B56"/>
              </a:solidFill>
              <a:latin typeface="Arial" panose="020B0604020202020204" pitchFamily="34" charset="0"/>
              <a:ea typeface="Aptos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1400" b="1" i="1" dirty="0">
                <a:solidFill>
                  <a:srgbClr val="243B56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SA : </a:t>
            </a:r>
            <a:r>
              <a:rPr lang="en-US" sz="1400" b="1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EchoFinder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/ </a:t>
            </a:r>
            <a:r>
              <a:rPr lang="en-US" sz="1400" b="1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EchoBones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se faire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ses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propres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échographies</a:t>
            </a:r>
            <a:endParaRPr lang="en-US" sz="1400" i="1" dirty="0">
              <a:solidFill>
                <a:srgbClr val="41637D"/>
              </a:solidFill>
              <a:latin typeface="Arial" panose="020B0604020202020204" pitchFamily="34" charset="0"/>
              <a:ea typeface="Aptos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Shape 22">
            <a:extLst>
              <a:ext uri="{FF2B5EF4-FFF2-40B4-BE49-F238E27FC236}">
                <a16:creationId xmlns:a16="http://schemas.microsoft.com/office/drawing/2014/main" id="{E96D1F0E-CC2B-4E6A-A0B4-8ECB0FD9E3F7}"/>
              </a:ext>
            </a:extLst>
          </p:cNvPr>
          <p:cNvSpPr/>
          <p:nvPr/>
        </p:nvSpPr>
        <p:spPr>
          <a:xfrm>
            <a:off x="4313842" y="1187894"/>
            <a:ext cx="3401568" cy="2160000"/>
          </a:xfrm>
          <a:prstGeom prst="roundRect">
            <a:avLst>
              <a:gd name="adj" fmla="val 9655"/>
            </a:avLst>
          </a:prstGeom>
          <a:solidFill>
            <a:srgbClr val="FFFFFF">
              <a:alpha val="94000"/>
            </a:srgbClr>
          </a:solidFill>
          <a:ln w="12700">
            <a:solidFill>
              <a:srgbClr val="B8F2C2">
                <a:alpha val="0"/>
              </a:srgbClr>
            </a:solidFill>
            <a:prstDash val="solid"/>
          </a:ln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sp>
      <p:sp>
        <p:nvSpPr>
          <p:cNvPr id="65" name="Shape 23">
            <a:extLst>
              <a:ext uri="{FF2B5EF4-FFF2-40B4-BE49-F238E27FC236}">
                <a16:creationId xmlns:a16="http://schemas.microsoft.com/office/drawing/2014/main" id="{E966B63F-1DA5-4EC0-A55D-87CB0F52652F}"/>
              </a:ext>
            </a:extLst>
          </p:cNvPr>
          <p:cNvSpPr/>
          <p:nvPr/>
        </p:nvSpPr>
        <p:spPr>
          <a:xfrm>
            <a:off x="4460146" y="1334198"/>
            <a:ext cx="694944" cy="694944"/>
          </a:xfrm>
          <a:prstGeom prst="roundRect">
            <a:avLst>
              <a:gd name="adj" fmla="val 15789"/>
            </a:avLst>
          </a:prstGeom>
          <a:solidFill>
            <a:srgbClr val="B8F2C2"/>
          </a:solidFill>
          <a:ln w="12700">
            <a:solidFill>
              <a:srgbClr val="B8F2C2">
                <a:alpha val="0"/>
              </a:srgbClr>
            </a:solidFill>
            <a:prstDash val="solid"/>
          </a:ln>
        </p:spPr>
      </p:sp>
      <p:sp>
        <p:nvSpPr>
          <p:cNvPr id="66" name="Text 24">
            <a:extLst>
              <a:ext uri="{FF2B5EF4-FFF2-40B4-BE49-F238E27FC236}">
                <a16:creationId xmlns:a16="http://schemas.microsoft.com/office/drawing/2014/main" id="{75E246ED-DC10-4062-8804-81734FDD348E}"/>
              </a:ext>
            </a:extLst>
          </p:cNvPr>
          <p:cNvSpPr/>
          <p:nvPr/>
        </p:nvSpPr>
        <p:spPr>
          <a:xfrm>
            <a:off x="4533298" y="1398206"/>
            <a:ext cx="530352" cy="51206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Segoe UI Emoji" pitchFamily="34" charset="0"/>
                <a:ea typeface="Segoe UI Emoji" pitchFamily="34" charset="-122"/>
                <a:cs typeface="Segoe UI Emoji" pitchFamily="34" charset="-120"/>
              </a:rPr>
              <a:t>🌱</a:t>
            </a:r>
            <a:endParaRPr lang="en-US" sz="2400" dirty="0"/>
          </a:p>
        </p:txBody>
      </p:sp>
      <p:sp>
        <p:nvSpPr>
          <p:cNvPr id="67" name="Text 25">
            <a:extLst>
              <a:ext uri="{FF2B5EF4-FFF2-40B4-BE49-F238E27FC236}">
                <a16:creationId xmlns:a16="http://schemas.microsoft.com/office/drawing/2014/main" id="{B1097B1D-496E-48F8-B9ED-3354AF0F6526}"/>
              </a:ext>
            </a:extLst>
          </p:cNvPr>
          <p:cNvSpPr/>
          <p:nvPr/>
        </p:nvSpPr>
        <p:spPr>
          <a:xfrm>
            <a:off x="5246530" y="1370774"/>
            <a:ext cx="2322576" cy="2926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630" b="1" dirty="0">
                <a:solidFill>
                  <a:srgbClr val="081A2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Plantes</a:t>
            </a:r>
            <a:endParaRPr lang="en-US" sz="1630" dirty="0"/>
          </a:p>
        </p:txBody>
      </p:sp>
      <p:sp>
        <p:nvSpPr>
          <p:cNvPr id="68" name="Text 26">
            <a:extLst>
              <a:ext uri="{FF2B5EF4-FFF2-40B4-BE49-F238E27FC236}">
                <a16:creationId xmlns:a16="http://schemas.microsoft.com/office/drawing/2014/main" id="{03C53A26-A2B4-4A42-8FE9-AE83DF8DA4F1}"/>
              </a:ext>
            </a:extLst>
          </p:cNvPr>
          <p:cNvSpPr/>
          <p:nvPr/>
        </p:nvSpPr>
        <p:spPr>
          <a:xfrm>
            <a:off x="5246530" y="1718246"/>
            <a:ext cx="2322576" cy="34747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Faire pousser des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plantes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,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graines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, mousses. </a:t>
            </a:r>
            <a:r>
              <a:rPr lang="en-US" sz="1230" dirty="0" err="1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Préparer</a:t>
            </a: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longs voyages</a:t>
            </a:r>
            <a:endParaRPr lang="en-US" sz="1230" dirty="0"/>
          </a:p>
        </p:txBody>
      </p:sp>
      <p:sp>
        <p:nvSpPr>
          <p:cNvPr id="69" name="Shape 27">
            <a:extLst>
              <a:ext uri="{FF2B5EF4-FFF2-40B4-BE49-F238E27FC236}">
                <a16:creationId xmlns:a16="http://schemas.microsoft.com/office/drawing/2014/main" id="{51499A19-4D9E-4B1C-A610-C3960065082A}"/>
              </a:ext>
            </a:extLst>
          </p:cNvPr>
          <p:cNvSpPr/>
          <p:nvPr/>
        </p:nvSpPr>
        <p:spPr>
          <a:xfrm>
            <a:off x="4515010" y="2120582"/>
            <a:ext cx="2999232" cy="0"/>
          </a:xfrm>
          <a:prstGeom prst="line">
            <a:avLst/>
          </a:prstGeom>
          <a:noFill/>
          <a:ln w="12700">
            <a:solidFill>
              <a:srgbClr val="DDE7F0">
                <a:alpha val="28000"/>
              </a:srgbClr>
            </a:solidFill>
            <a:prstDash val="solid"/>
          </a:ln>
        </p:spPr>
      </p:sp>
      <p:sp>
        <p:nvSpPr>
          <p:cNvPr id="70" name="Text 28">
            <a:extLst>
              <a:ext uri="{FF2B5EF4-FFF2-40B4-BE49-F238E27FC236}">
                <a16:creationId xmlns:a16="http://schemas.microsoft.com/office/drawing/2014/main" id="{271DA9CE-B18B-4B0D-998C-CFF35EDD3139}"/>
              </a:ext>
            </a:extLst>
          </p:cNvPr>
          <p:cNvSpPr/>
          <p:nvPr/>
        </p:nvSpPr>
        <p:spPr>
          <a:xfrm>
            <a:off x="4353637" y="2202877"/>
            <a:ext cx="3316144" cy="1059117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Autofit/>
          </a:bodyPr>
          <a:lstStyle/>
          <a:p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TP :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Développement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des </a:t>
            </a: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Blobs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en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Apesanteur</a:t>
            </a:r>
            <a:endParaRPr lang="en-US" sz="1400" i="1" dirty="0">
              <a:solidFill>
                <a:srgbClr val="41637D"/>
              </a:solidFill>
              <a:latin typeface="Arial" panose="020B0604020202020204" pitchFamily="34" charset="0"/>
              <a:ea typeface="Aptos" pitchFamily="34" charset="-122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243B56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SA :</a:t>
            </a:r>
            <a:r>
              <a:rPr lang="en-US" sz="1400" dirty="0">
                <a:solidFill>
                  <a:srgbClr val="243B56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b="1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ChlorISS</a:t>
            </a: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Germination de Graine avec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plusieurs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écoles sur Terre</a:t>
            </a:r>
          </a:p>
        </p:txBody>
      </p:sp>
      <p:sp>
        <p:nvSpPr>
          <p:cNvPr id="71" name="Shape 29">
            <a:extLst>
              <a:ext uri="{FF2B5EF4-FFF2-40B4-BE49-F238E27FC236}">
                <a16:creationId xmlns:a16="http://schemas.microsoft.com/office/drawing/2014/main" id="{1C9AA6D3-8724-462C-97A6-95DBC9A81B09}"/>
              </a:ext>
            </a:extLst>
          </p:cNvPr>
          <p:cNvSpPr/>
          <p:nvPr/>
        </p:nvSpPr>
        <p:spPr>
          <a:xfrm>
            <a:off x="7925722" y="1187894"/>
            <a:ext cx="3566160" cy="2160000"/>
          </a:xfrm>
          <a:prstGeom prst="roundRect">
            <a:avLst>
              <a:gd name="adj" fmla="val 9655"/>
            </a:avLst>
          </a:prstGeom>
          <a:solidFill>
            <a:srgbClr val="FFFFFF">
              <a:alpha val="94000"/>
            </a:srgbClr>
          </a:solidFill>
          <a:ln w="12700">
            <a:solidFill>
              <a:srgbClr val="FFD1DC">
                <a:alpha val="0"/>
              </a:srgbClr>
            </a:solidFill>
            <a:prstDash val="solid"/>
          </a:ln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sp>
      <p:sp>
        <p:nvSpPr>
          <p:cNvPr id="72" name="Shape 30">
            <a:extLst>
              <a:ext uri="{FF2B5EF4-FFF2-40B4-BE49-F238E27FC236}">
                <a16:creationId xmlns:a16="http://schemas.microsoft.com/office/drawing/2014/main" id="{5E12FBA0-2CE9-407D-9A7D-C6847DF96D91}"/>
              </a:ext>
            </a:extLst>
          </p:cNvPr>
          <p:cNvSpPr/>
          <p:nvPr/>
        </p:nvSpPr>
        <p:spPr>
          <a:xfrm>
            <a:off x="8072026" y="1334198"/>
            <a:ext cx="694944" cy="694944"/>
          </a:xfrm>
          <a:prstGeom prst="roundRect">
            <a:avLst>
              <a:gd name="adj" fmla="val 15789"/>
            </a:avLst>
          </a:prstGeom>
          <a:solidFill>
            <a:srgbClr val="FFD1DC"/>
          </a:solidFill>
          <a:ln w="12700">
            <a:solidFill>
              <a:srgbClr val="FFD1DC">
                <a:alpha val="0"/>
              </a:srgbClr>
            </a:solidFill>
            <a:prstDash val="solid"/>
          </a:ln>
        </p:spPr>
      </p:sp>
      <p:sp>
        <p:nvSpPr>
          <p:cNvPr id="73" name="Text 31">
            <a:extLst>
              <a:ext uri="{FF2B5EF4-FFF2-40B4-BE49-F238E27FC236}">
                <a16:creationId xmlns:a16="http://schemas.microsoft.com/office/drawing/2014/main" id="{E8DE921A-5A08-4B1D-AEE2-D6B4EDDF4B05}"/>
              </a:ext>
            </a:extLst>
          </p:cNvPr>
          <p:cNvSpPr/>
          <p:nvPr/>
        </p:nvSpPr>
        <p:spPr>
          <a:xfrm>
            <a:off x="8145178" y="1398206"/>
            <a:ext cx="530352" cy="51206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Segoe UI Emoji" pitchFamily="34" charset="0"/>
                <a:ea typeface="Segoe UI Emoji" pitchFamily="34" charset="-122"/>
                <a:cs typeface="Segoe UI Emoji" pitchFamily="34" charset="-120"/>
              </a:rPr>
              <a:t>🧫</a:t>
            </a:r>
            <a:endParaRPr lang="en-US" sz="2400" dirty="0"/>
          </a:p>
        </p:txBody>
      </p:sp>
      <p:sp>
        <p:nvSpPr>
          <p:cNvPr id="74" name="Text 32">
            <a:extLst>
              <a:ext uri="{FF2B5EF4-FFF2-40B4-BE49-F238E27FC236}">
                <a16:creationId xmlns:a16="http://schemas.microsoft.com/office/drawing/2014/main" id="{6C26F45D-A3EB-4CC1-8BFA-E6CCC923D1B8}"/>
              </a:ext>
            </a:extLst>
          </p:cNvPr>
          <p:cNvSpPr/>
          <p:nvPr/>
        </p:nvSpPr>
        <p:spPr>
          <a:xfrm>
            <a:off x="8858410" y="1370774"/>
            <a:ext cx="2487168" cy="2926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630" b="1" dirty="0">
                <a:solidFill>
                  <a:srgbClr val="081A2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Microbes &amp; cellules</a:t>
            </a:r>
            <a:endParaRPr lang="en-US" sz="1630" dirty="0"/>
          </a:p>
        </p:txBody>
      </p:sp>
      <p:sp>
        <p:nvSpPr>
          <p:cNvPr id="75" name="Text 33">
            <a:extLst>
              <a:ext uri="{FF2B5EF4-FFF2-40B4-BE49-F238E27FC236}">
                <a16:creationId xmlns:a16="http://schemas.microsoft.com/office/drawing/2014/main" id="{D3057049-68CD-4563-A94B-E99EA5932F92}"/>
              </a:ext>
            </a:extLst>
          </p:cNvPr>
          <p:cNvSpPr/>
          <p:nvPr/>
        </p:nvSpPr>
        <p:spPr>
          <a:xfrm>
            <a:off x="8858410" y="1718246"/>
            <a:ext cx="2487168" cy="34747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Bactéries • cellules • parfois petits animaux</a:t>
            </a:r>
            <a:endParaRPr lang="en-US" sz="1230" dirty="0"/>
          </a:p>
        </p:txBody>
      </p:sp>
      <p:sp>
        <p:nvSpPr>
          <p:cNvPr id="76" name="Shape 34">
            <a:extLst>
              <a:ext uri="{FF2B5EF4-FFF2-40B4-BE49-F238E27FC236}">
                <a16:creationId xmlns:a16="http://schemas.microsoft.com/office/drawing/2014/main" id="{2191F86D-AB87-4D04-9271-90A766B7CA68}"/>
              </a:ext>
            </a:extLst>
          </p:cNvPr>
          <p:cNvSpPr/>
          <p:nvPr/>
        </p:nvSpPr>
        <p:spPr>
          <a:xfrm>
            <a:off x="8126890" y="2120582"/>
            <a:ext cx="3163824" cy="0"/>
          </a:xfrm>
          <a:prstGeom prst="line">
            <a:avLst/>
          </a:prstGeom>
          <a:noFill/>
          <a:ln w="12700">
            <a:solidFill>
              <a:srgbClr val="DDE7F0">
                <a:alpha val="28000"/>
              </a:srgbClr>
            </a:solidFill>
            <a:prstDash val="solid"/>
          </a:ln>
        </p:spPr>
      </p:sp>
      <p:sp>
        <p:nvSpPr>
          <p:cNvPr id="77" name="Text 35">
            <a:extLst>
              <a:ext uri="{FF2B5EF4-FFF2-40B4-BE49-F238E27FC236}">
                <a16:creationId xmlns:a16="http://schemas.microsoft.com/office/drawing/2014/main" id="{2081AE9B-1BC4-4F96-B3A8-1733AB289849}"/>
              </a:ext>
            </a:extLst>
          </p:cNvPr>
          <p:cNvSpPr/>
          <p:nvPr/>
        </p:nvSpPr>
        <p:spPr>
          <a:xfrm>
            <a:off x="7974076" y="2222861"/>
            <a:ext cx="3517806" cy="1067537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TP et SA : 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Evolution des cellules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en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apesanteur</a:t>
            </a:r>
            <a:endParaRPr lang="en-US" sz="1400" i="1" dirty="0">
              <a:solidFill>
                <a:srgbClr val="41637D"/>
              </a:solidFill>
              <a:latin typeface="Arial" panose="020B0604020202020204" pitchFamily="34" charset="0"/>
              <a:ea typeface="Aptos" pitchFamily="34" charset="-122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Shape 36">
            <a:extLst>
              <a:ext uri="{FF2B5EF4-FFF2-40B4-BE49-F238E27FC236}">
                <a16:creationId xmlns:a16="http://schemas.microsoft.com/office/drawing/2014/main" id="{990449E1-DFC0-4088-BAA2-B18D7FCB0101}"/>
              </a:ext>
            </a:extLst>
          </p:cNvPr>
          <p:cNvSpPr/>
          <p:nvPr/>
        </p:nvSpPr>
        <p:spPr>
          <a:xfrm>
            <a:off x="400210" y="4152980"/>
            <a:ext cx="3703320" cy="2160000"/>
          </a:xfrm>
          <a:prstGeom prst="roundRect">
            <a:avLst>
              <a:gd name="adj" fmla="val 9655"/>
            </a:avLst>
          </a:prstGeom>
          <a:solidFill>
            <a:srgbClr val="FFFFFF">
              <a:alpha val="94000"/>
            </a:srgbClr>
          </a:solidFill>
          <a:ln w="12700">
            <a:solidFill>
              <a:srgbClr val="FFC48A">
                <a:alpha val="0"/>
              </a:srgbClr>
            </a:solidFill>
            <a:prstDash val="solid"/>
          </a:ln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sp>
      <p:sp>
        <p:nvSpPr>
          <p:cNvPr id="79" name="Shape 37">
            <a:extLst>
              <a:ext uri="{FF2B5EF4-FFF2-40B4-BE49-F238E27FC236}">
                <a16:creationId xmlns:a16="http://schemas.microsoft.com/office/drawing/2014/main" id="{F772F63D-CE43-41E3-9686-284C2C8DC500}"/>
              </a:ext>
            </a:extLst>
          </p:cNvPr>
          <p:cNvSpPr/>
          <p:nvPr/>
        </p:nvSpPr>
        <p:spPr>
          <a:xfrm>
            <a:off x="546514" y="4299284"/>
            <a:ext cx="694944" cy="694944"/>
          </a:xfrm>
          <a:prstGeom prst="roundRect">
            <a:avLst>
              <a:gd name="adj" fmla="val 15789"/>
            </a:avLst>
          </a:prstGeom>
          <a:solidFill>
            <a:srgbClr val="FFC48A"/>
          </a:solidFill>
          <a:ln w="12700">
            <a:solidFill>
              <a:srgbClr val="FFC48A">
                <a:alpha val="0"/>
              </a:srgbClr>
            </a:solidFill>
            <a:prstDash val="solid"/>
          </a:ln>
        </p:spPr>
      </p:sp>
      <p:sp>
        <p:nvSpPr>
          <p:cNvPr id="80" name="Text 38">
            <a:extLst>
              <a:ext uri="{FF2B5EF4-FFF2-40B4-BE49-F238E27FC236}">
                <a16:creationId xmlns:a16="http://schemas.microsoft.com/office/drawing/2014/main" id="{A663BFF1-8DF1-48CE-A8AA-9DB7B47A3FE8}"/>
              </a:ext>
            </a:extLst>
          </p:cNvPr>
          <p:cNvSpPr/>
          <p:nvPr/>
        </p:nvSpPr>
        <p:spPr>
          <a:xfrm>
            <a:off x="619666" y="4363292"/>
            <a:ext cx="530352" cy="51206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Segoe UI Emoji" pitchFamily="34" charset="0"/>
                <a:ea typeface="Segoe UI Emoji" pitchFamily="34" charset="-122"/>
                <a:cs typeface="Segoe UI Emoji" pitchFamily="34" charset="-120"/>
              </a:rPr>
              <a:t>🧱</a:t>
            </a:r>
            <a:endParaRPr lang="en-US" sz="2400" dirty="0"/>
          </a:p>
        </p:txBody>
      </p:sp>
      <p:sp>
        <p:nvSpPr>
          <p:cNvPr id="81" name="Text 39">
            <a:extLst>
              <a:ext uri="{FF2B5EF4-FFF2-40B4-BE49-F238E27FC236}">
                <a16:creationId xmlns:a16="http://schemas.microsoft.com/office/drawing/2014/main" id="{F3383980-A189-4BB2-B61E-8FDE5A51724C}"/>
              </a:ext>
            </a:extLst>
          </p:cNvPr>
          <p:cNvSpPr/>
          <p:nvPr/>
        </p:nvSpPr>
        <p:spPr>
          <a:xfrm>
            <a:off x="1332898" y="4335860"/>
            <a:ext cx="2624328" cy="2926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630" b="1" dirty="0">
                <a:solidFill>
                  <a:srgbClr val="081A2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Matériaux</a:t>
            </a:r>
            <a:endParaRPr lang="en-US" sz="1630" dirty="0"/>
          </a:p>
        </p:txBody>
      </p:sp>
      <p:sp>
        <p:nvSpPr>
          <p:cNvPr id="82" name="Text 40">
            <a:extLst>
              <a:ext uri="{FF2B5EF4-FFF2-40B4-BE49-F238E27FC236}">
                <a16:creationId xmlns:a16="http://schemas.microsoft.com/office/drawing/2014/main" id="{DB1B874F-0765-43F8-8099-ABB8DEFDAE21}"/>
              </a:ext>
            </a:extLst>
          </p:cNvPr>
          <p:cNvSpPr/>
          <p:nvPr/>
        </p:nvSpPr>
        <p:spPr>
          <a:xfrm>
            <a:off x="1332898" y="4683332"/>
            <a:ext cx="2624328" cy="34747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Métaux • liquides • cristaux • mousses</a:t>
            </a:r>
            <a:endParaRPr lang="en-US" sz="1230" dirty="0"/>
          </a:p>
        </p:txBody>
      </p:sp>
      <p:sp>
        <p:nvSpPr>
          <p:cNvPr id="83" name="Shape 41">
            <a:extLst>
              <a:ext uri="{FF2B5EF4-FFF2-40B4-BE49-F238E27FC236}">
                <a16:creationId xmlns:a16="http://schemas.microsoft.com/office/drawing/2014/main" id="{6339B99A-6C60-4398-A9A4-80EC6B6EACFE}"/>
              </a:ext>
            </a:extLst>
          </p:cNvPr>
          <p:cNvSpPr/>
          <p:nvPr/>
        </p:nvSpPr>
        <p:spPr>
          <a:xfrm>
            <a:off x="601378" y="5085668"/>
            <a:ext cx="3300984" cy="0"/>
          </a:xfrm>
          <a:prstGeom prst="line">
            <a:avLst/>
          </a:prstGeom>
          <a:noFill/>
          <a:ln w="12700">
            <a:solidFill>
              <a:srgbClr val="DDE7F0">
                <a:alpha val="28000"/>
              </a:srgbClr>
            </a:solidFill>
            <a:prstDash val="solid"/>
          </a:ln>
        </p:spPr>
      </p:sp>
      <p:sp>
        <p:nvSpPr>
          <p:cNvPr id="84" name="Text 42">
            <a:extLst>
              <a:ext uri="{FF2B5EF4-FFF2-40B4-BE49-F238E27FC236}">
                <a16:creationId xmlns:a16="http://schemas.microsoft.com/office/drawing/2014/main" id="{56144D94-F3BD-467B-A837-E251DF4B7D1C}"/>
              </a:ext>
            </a:extLst>
          </p:cNvPr>
          <p:cNvSpPr/>
          <p:nvPr/>
        </p:nvSpPr>
        <p:spPr>
          <a:xfrm>
            <a:off x="601378" y="5275544"/>
            <a:ext cx="3300984" cy="24688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Autofit/>
          </a:bodyPr>
          <a:lstStyle/>
          <a:p>
            <a:pPr marL="0" indent="0" algn="l">
              <a:buNone/>
            </a:pPr>
            <a:r>
              <a:rPr lang="fr-FR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TP et SA : </a:t>
            </a:r>
            <a:r>
              <a:rPr lang="fr-FR" sz="1400" b="1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MatISS</a:t>
            </a:r>
            <a: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41637D"/>
                </a:solidFill>
                <a:effectLst/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su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rfaces anti-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microbiennes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,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Matériaux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résistants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aux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froids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et aux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chaleurs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extremes.</a:t>
            </a:r>
          </a:p>
        </p:txBody>
      </p:sp>
      <p:sp>
        <p:nvSpPr>
          <p:cNvPr id="85" name="Shape 43">
            <a:extLst>
              <a:ext uri="{FF2B5EF4-FFF2-40B4-BE49-F238E27FC236}">
                <a16:creationId xmlns:a16="http://schemas.microsoft.com/office/drawing/2014/main" id="{67513335-176C-4363-8451-BD5F17338940}"/>
              </a:ext>
            </a:extLst>
          </p:cNvPr>
          <p:cNvSpPr/>
          <p:nvPr/>
        </p:nvSpPr>
        <p:spPr>
          <a:xfrm>
            <a:off x="4313842" y="4152978"/>
            <a:ext cx="3401568" cy="2160000"/>
          </a:xfrm>
          <a:prstGeom prst="roundRect">
            <a:avLst>
              <a:gd name="adj" fmla="val 9655"/>
            </a:avLst>
          </a:prstGeom>
          <a:solidFill>
            <a:srgbClr val="FFFFFF">
              <a:alpha val="94000"/>
            </a:srgbClr>
          </a:solidFill>
          <a:ln w="12700">
            <a:solidFill>
              <a:srgbClr val="D7C5FF">
                <a:alpha val="0"/>
              </a:srgbClr>
            </a:solidFill>
            <a:prstDash val="solid"/>
          </a:ln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sp>
      <p:sp>
        <p:nvSpPr>
          <p:cNvPr id="86" name="Shape 44">
            <a:extLst>
              <a:ext uri="{FF2B5EF4-FFF2-40B4-BE49-F238E27FC236}">
                <a16:creationId xmlns:a16="http://schemas.microsoft.com/office/drawing/2014/main" id="{7920BE11-AF0B-40BE-9773-21502385A1EE}"/>
              </a:ext>
            </a:extLst>
          </p:cNvPr>
          <p:cNvSpPr/>
          <p:nvPr/>
        </p:nvSpPr>
        <p:spPr>
          <a:xfrm>
            <a:off x="4460146" y="4299284"/>
            <a:ext cx="694944" cy="694944"/>
          </a:xfrm>
          <a:prstGeom prst="roundRect">
            <a:avLst>
              <a:gd name="adj" fmla="val 15789"/>
            </a:avLst>
          </a:prstGeom>
          <a:solidFill>
            <a:srgbClr val="D7C5FF"/>
          </a:solidFill>
          <a:ln w="12700">
            <a:solidFill>
              <a:srgbClr val="D7C5FF">
                <a:alpha val="0"/>
              </a:srgbClr>
            </a:solidFill>
            <a:prstDash val="solid"/>
          </a:ln>
        </p:spPr>
      </p:sp>
      <p:sp>
        <p:nvSpPr>
          <p:cNvPr id="87" name="Text 45">
            <a:extLst>
              <a:ext uri="{FF2B5EF4-FFF2-40B4-BE49-F238E27FC236}">
                <a16:creationId xmlns:a16="http://schemas.microsoft.com/office/drawing/2014/main" id="{4AEF0994-CE47-47B8-B16E-E65B20C2484C}"/>
              </a:ext>
            </a:extLst>
          </p:cNvPr>
          <p:cNvSpPr/>
          <p:nvPr/>
        </p:nvSpPr>
        <p:spPr>
          <a:xfrm>
            <a:off x="4533298" y="4363292"/>
            <a:ext cx="530352" cy="51206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Segoe UI Emoji" pitchFamily="34" charset="0"/>
                <a:ea typeface="Segoe UI Emoji" pitchFamily="34" charset="-122"/>
                <a:cs typeface="Segoe UI Emoji" pitchFamily="34" charset="-120"/>
              </a:rPr>
              <a:t>🤖</a:t>
            </a:r>
            <a:endParaRPr lang="en-US" sz="2400" dirty="0"/>
          </a:p>
        </p:txBody>
      </p:sp>
      <p:sp>
        <p:nvSpPr>
          <p:cNvPr id="88" name="Text 46">
            <a:extLst>
              <a:ext uri="{FF2B5EF4-FFF2-40B4-BE49-F238E27FC236}">
                <a16:creationId xmlns:a16="http://schemas.microsoft.com/office/drawing/2014/main" id="{44A8560B-E515-4B24-90E1-395BF1A8E98A}"/>
              </a:ext>
            </a:extLst>
          </p:cNvPr>
          <p:cNvSpPr/>
          <p:nvPr/>
        </p:nvSpPr>
        <p:spPr>
          <a:xfrm>
            <a:off x="5246530" y="4335860"/>
            <a:ext cx="2322576" cy="2926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630" b="1" dirty="0">
                <a:solidFill>
                  <a:srgbClr val="081A2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Technologie</a:t>
            </a:r>
            <a:endParaRPr lang="en-US" sz="1630" dirty="0"/>
          </a:p>
        </p:txBody>
      </p:sp>
      <p:sp>
        <p:nvSpPr>
          <p:cNvPr id="89" name="Text 47">
            <a:extLst>
              <a:ext uri="{FF2B5EF4-FFF2-40B4-BE49-F238E27FC236}">
                <a16:creationId xmlns:a16="http://schemas.microsoft.com/office/drawing/2014/main" id="{93B75E26-40E9-450C-86B5-7E4CE94BAF95}"/>
              </a:ext>
            </a:extLst>
          </p:cNvPr>
          <p:cNvSpPr/>
          <p:nvPr/>
        </p:nvSpPr>
        <p:spPr>
          <a:xfrm>
            <a:off x="5246530" y="4683332"/>
            <a:ext cx="2322576" cy="34747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Robots • capteurs • outils pour astronautes</a:t>
            </a:r>
            <a:endParaRPr lang="en-US" sz="1230" dirty="0"/>
          </a:p>
        </p:txBody>
      </p:sp>
      <p:sp>
        <p:nvSpPr>
          <p:cNvPr id="90" name="Shape 48">
            <a:extLst>
              <a:ext uri="{FF2B5EF4-FFF2-40B4-BE49-F238E27FC236}">
                <a16:creationId xmlns:a16="http://schemas.microsoft.com/office/drawing/2014/main" id="{405A1DCF-97D6-4D24-A9A4-FD3450A64894}"/>
              </a:ext>
            </a:extLst>
          </p:cNvPr>
          <p:cNvSpPr/>
          <p:nvPr/>
        </p:nvSpPr>
        <p:spPr>
          <a:xfrm>
            <a:off x="4515010" y="5085668"/>
            <a:ext cx="2999232" cy="0"/>
          </a:xfrm>
          <a:prstGeom prst="line">
            <a:avLst/>
          </a:prstGeom>
          <a:noFill/>
          <a:ln w="12700">
            <a:solidFill>
              <a:srgbClr val="DDE7F0">
                <a:alpha val="28000"/>
              </a:srgbClr>
            </a:solidFill>
            <a:prstDash val="solid"/>
          </a:ln>
        </p:spPr>
      </p:sp>
      <p:sp>
        <p:nvSpPr>
          <p:cNvPr id="91" name="Text 49">
            <a:extLst>
              <a:ext uri="{FF2B5EF4-FFF2-40B4-BE49-F238E27FC236}">
                <a16:creationId xmlns:a16="http://schemas.microsoft.com/office/drawing/2014/main" id="{33E31B2A-3C2B-4919-BE15-4E68849299AA}"/>
              </a:ext>
            </a:extLst>
          </p:cNvPr>
          <p:cNvSpPr/>
          <p:nvPr/>
        </p:nvSpPr>
        <p:spPr>
          <a:xfrm>
            <a:off x="4515010" y="4943938"/>
            <a:ext cx="2999232" cy="850395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Autofit/>
          </a:bodyPr>
          <a:lstStyle/>
          <a:p>
            <a:pPr marL="0" indent="0">
              <a:buNone/>
            </a:pP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TP : </a:t>
            </a:r>
            <a:r>
              <a:rPr lang="en-US" sz="1400" b="1" dirty="0" err="1">
                <a:solidFill>
                  <a:srgbClr val="233A5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Telemaque</a:t>
            </a:r>
            <a:r>
              <a:rPr lang="en-US" sz="1400" dirty="0">
                <a:solidFill>
                  <a:srgbClr val="233A5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sz="1400" dirty="0" err="1">
                <a:solidFill>
                  <a:srgbClr val="233A5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déplacer</a:t>
            </a:r>
            <a:r>
              <a:rPr lang="en-US" sz="1400" dirty="0">
                <a:solidFill>
                  <a:srgbClr val="233A5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des </a:t>
            </a:r>
            <a:r>
              <a:rPr lang="en-US" sz="1400" dirty="0" err="1">
                <a:solidFill>
                  <a:srgbClr val="233A5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objets</a:t>
            </a:r>
            <a:r>
              <a:rPr lang="en-US" sz="1400" dirty="0">
                <a:solidFill>
                  <a:srgbClr val="233A5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avec le son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Shape 50">
            <a:extLst>
              <a:ext uri="{FF2B5EF4-FFF2-40B4-BE49-F238E27FC236}">
                <a16:creationId xmlns:a16="http://schemas.microsoft.com/office/drawing/2014/main" id="{D51BEEB5-24FA-4662-8468-24053A2AE3FE}"/>
              </a:ext>
            </a:extLst>
          </p:cNvPr>
          <p:cNvSpPr/>
          <p:nvPr/>
        </p:nvSpPr>
        <p:spPr>
          <a:xfrm>
            <a:off x="7925722" y="4152980"/>
            <a:ext cx="3566160" cy="2160000"/>
          </a:xfrm>
          <a:prstGeom prst="roundRect">
            <a:avLst>
              <a:gd name="adj" fmla="val 9655"/>
            </a:avLst>
          </a:prstGeom>
          <a:solidFill>
            <a:srgbClr val="FFFFFF">
              <a:alpha val="94000"/>
            </a:srgbClr>
          </a:solidFill>
          <a:ln w="12700">
            <a:solidFill>
              <a:srgbClr val="BCE7FD">
                <a:alpha val="0"/>
              </a:srgbClr>
            </a:solidFill>
            <a:prstDash val="solid"/>
          </a:ln>
          <a:effectLst>
            <a:outerShdw blurRad="15240" dist="50800" dir="2700000" algn="bl" rotWithShape="0">
              <a:srgbClr val="000000">
                <a:alpha val="16000"/>
              </a:srgbClr>
            </a:outerShdw>
          </a:effectLst>
        </p:spPr>
      </p:sp>
      <p:sp>
        <p:nvSpPr>
          <p:cNvPr id="93" name="Shape 51">
            <a:extLst>
              <a:ext uri="{FF2B5EF4-FFF2-40B4-BE49-F238E27FC236}">
                <a16:creationId xmlns:a16="http://schemas.microsoft.com/office/drawing/2014/main" id="{C1313116-99F2-47E2-B8DF-99B30627C0F5}"/>
              </a:ext>
            </a:extLst>
          </p:cNvPr>
          <p:cNvSpPr/>
          <p:nvPr/>
        </p:nvSpPr>
        <p:spPr>
          <a:xfrm>
            <a:off x="8072026" y="4299284"/>
            <a:ext cx="694944" cy="694944"/>
          </a:xfrm>
          <a:prstGeom prst="roundRect">
            <a:avLst>
              <a:gd name="adj" fmla="val 15789"/>
            </a:avLst>
          </a:prstGeom>
          <a:solidFill>
            <a:srgbClr val="BCE7FD"/>
          </a:solidFill>
          <a:ln w="12700">
            <a:solidFill>
              <a:srgbClr val="BCE7FD">
                <a:alpha val="0"/>
              </a:srgbClr>
            </a:solidFill>
            <a:prstDash val="solid"/>
          </a:ln>
        </p:spPr>
      </p:sp>
      <p:sp>
        <p:nvSpPr>
          <p:cNvPr id="94" name="Text 52">
            <a:extLst>
              <a:ext uri="{FF2B5EF4-FFF2-40B4-BE49-F238E27FC236}">
                <a16:creationId xmlns:a16="http://schemas.microsoft.com/office/drawing/2014/main" id="{67DEEAB4-53E9-4DC8-B339-E76A66CB9D61}"/>
              </a:ext>
            </a:extLst>
          </p:cNvPr>
          <p:cNvSpPr/>
          <p:nvPr/>
        </p:nvSpPr>
        <p:spPr>
          <a:xfrm>
            <a:off x="8145178" y="4363292"/>
            <a:ext cx="530352" cy="51206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  <a:latin typeface="Segoe UI Emoji" pitchFamily="34" charset="0"/>
                <a:ea typeface="Segoe UI Emoji" pitchFamily="34" charset="-122"/>
                <a:cs typeface="Segoe UI Emoji" pitchFamily="34" charset="-120"/>
              </a:rPr>
              <a:t>🌍</a:t>
            </a:r>
            <a:endParaRPr lang="en-US" sz="2400" dirty="0"/>
          </a:p>
        </p:txBody>
      </p:sp>
      <p:sp>
        <p:nvSpPr>
          <p:cNvPr id="95" name="Text 53">
            <a:extLst>
              <a:ext uri="{FF2B5EF4-FFF2-40B4-BE49-F238E27FC236}">
                <a16:creationId xmlns:a16="http://schemas.microsoft.com/office/drawing/2014/main" id="{D823161E-6795-40E1-B42E-0860711A776B}"/>
              </a:ext>
            </a:extLst>
          </p:cNvPr>
          <p:cNvSpPr/>
          <p:nvPr/>
        </p:nvSpPr>
        <p:spPr>
          <a:xfrm>
            <a:off x="8858410" y="4335860"/>
            <a:ext cx="2487168" cy="29260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l">
              <a:buNone/>
            </a:pPr>
            <a:r>
              <a:rPr lang="en-US" sz="1630" b="1" dirty="0">
                <a:solidFill>
                  <a:srgbClr val="081A2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Terre &amp; climat</a:t>
            </a:r>
            <a:endParaRPr lang="en-US" sz="1630" dirty="0"/>
          </a:p>
        </p:txBody>
      </p:sp>
      <p:sp>
        <p:nvSpPr>
          <p:cNvPr id="96" name="Text 54">
            <a:extLst>
              <a:ext uri="{FF2B5EF4-FFF2-40B4-BE49-F238E27FC236}">
                <a16:creationId xmlns:a16="http://schemas.microsoft.com/office/drawing/2014/main" id="{D9BB0B74-0600-44F9-8BB9-5AA89AD2E90E}"/>
              </a:ext>
            </a:extLst>
          </p:cNvPr>
          <p:cNvSpPr/>
          <p:nvPr/>
        </p:nvSpPr>
        <p:spPr>
          <a:xfrm>
            <a:off x="8858410" y="4683332"/>
            <a:ext cx="2487168" cy="34747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230" dirty="0">
                <a:solidFill>
                  <a:srgbClr val="25364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Photos • atmosphère • pollution • météo</a:t>
            </a:r>
            <a:endParaRPr lang="en-US" sz="1230" dirty="0"/>
          </a:p>
        </p:txBody>
      </p:sp>
      <p:sp>
        <p:nvSpPr>
          <p:cNvPr id="97" name="Shape 55">
            <a:extLst>
              <a:ext uri="{FF2B5EF4-FFF2-40B4-BE49-F238E27FC236}">
                <a16:creationId xmlns:a16="http://schemas.microsoft.com/office/drawing/2014/main" id="{24392B3C-CACF-4260-8D4D-748F5F87FB64}"/>
              </a:ext>
            </a:extLst>
          </p:cNvPr>
          <p:cNvSpPr/>
          <p:nvPr/>
        </p:nvSpPr>
        <p:spPr>
          <a:xfrm>
            <a:off x="8126890" y="5085668"/>
            <a:ext cx="3163824" cy="0"/>
          </a:xfrm>
          <a:prstGeom prst="line">
            <a:avLst/>
          </a:prstGeom>
          <a:noFill/>
          <a:ln w="12700">
            <a:solidFill>
              <a:srgbClr val="DDE7F0">
                <a:alpha val="28000"/>
              </a:srgbClr>
            </a:solidFill>
            <a:prstDash val="solid"/>
          </a:ln>
        </p:spPr>
      </p:sp>
      <p:sp>
        <p:nvSpPr>
          <p:cNvPr id="98" name="Text 56">
            <a:extLst>
              <a:ext uri="{FF2B5EF4-FFF2-40B4-BE49-F238E27FC236}">
                <a16:creationId xmlns:a16="http://schemas.microsoft.com/office/drawing/2014/main" id="{2854975E-9F95-4B70-A2BC-4EEEDBED58FC}"/>
              </a:ext>
            </a:extLst>
          </p:cNvPr>
          <p:cNvSpPr/>
          <p:nvPr/>
        </p:nvSpPr>
        <p:spPr>
          <a:xfrm>
            <a:off x="8126890" y="5376396"/>
            <a:ext cx="3163824" cy="24688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Autofit/>
          </a:bodyPr>
          <a:lstStyle/>
          <a:p>
            <a:pPr marL="0" indent="0" algn="l">
              <a:buNone/>
            </a:pP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TP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et SA 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: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Expériences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liées au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climat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, observation,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témoins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de la Terre et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changements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depuis</a:t>
            </a:r>
            <a:r>
              <a:rPr lang="en-US" sz="1400" i="1" dirty="0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41637D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l’Espace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E89FC223-CA47-43F6-946D-07BA33D9E36D}"/>
              </a:ext>
            </a:extLst>
          </p:cNvPr>
          <p:cNvSpPr txBox="1"/>
          <p:nvPr/>
        </p:nvSpPr>
        <p:spPr>
          <a:xfrm>
            <a:off x="5813906" y="479124"/>
            <a:ext cx="150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Expériences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3977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E19BD13-44D4-4A2E-AD81-13EA386D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2" y="970241"/>
            <a:ext cx="4478303" cy="29073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7A0471-0465-45E2-9FE3-C228B0DA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808" y="941023"/>
            <a:ext cx="4463856" cy="35230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0FE5180-F348-4F06-8E83-0BA30A07E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7" y="4013916"/>
            <a:ext cx="3989571" cy="225181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40C605D-F24B-49AF-B359-88B7FAE35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553" y="2558777"/>
            <a:ext cx="3798704" cy="425232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A70C72A-15AC-49C5-BF55-08CAC3E84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045" y="4628428"/>
            <a:ext cx="3920293" cy="2208958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385AD000-6EF9-42AD-87C2-42673618174D}"/>
              </a:ext>
            </a:extLst>
          </p:cNvPr>
          <p:cNvSpPr txBox="1"/>
          <p:nvPr/>
        </p:nvSpPr>
        <p:spPr>
          <a:xfrm>
            <a:off x="5813906" y="479124"/>
            <a:ext cx="150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Expériences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9581F5D-5508-4383-86A2-799EE07E0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044" y="899887"/>
            <a:ext cx="2152498" cy="16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3977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A492D4A-0A83-4DA4-9335-4F2F5CFA0C4A}"/>
              </a:ext>
            </a:extLst>
          </p:cNvPr>
          <p:cNvSpPr txBox="1"/>
          <p:nvPr/>
        </p:nvSpPr>
        <p:spPr>
          <a:xfrm>
            <a:off x="6103331" y="487384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Sport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salle de sport de l'ISS">
            <a:extLst>
              <a:ext uri="{FF2B5EF4-FFF2-40B4-BE49-F238E27FC236}">
                <a16:creationId xmlns:a16="http://schemas.microsoft.com/office/drawing/2014/main" id="{C023BB27-CD82-40DD-A2BD-1C3A72F1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21" y="4146833"/>
            <a:ext cx="5742207" cy="244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Thomas Pesquet en pleine séance de musculation dans la Station spatiale.">
            <a:extLst>
              <a:ext uri="{FF2B5EF4-FFF2-40B4-BE49-F238E27FC236}">
                <a16:creationId xmlns:a16="http://schemas.microsoft.com/office/drawing/2014/main" id="{39698DF3-F33B-49F4-941C-ABC4AD1A8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3" y="1914101"/>
            <a:ext cx="5668724" cy="35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5DF620-B542-4DC7-8F90-A1ECC5387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397" y="947249"/>
            <a:ext cx="2309678" cy="30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3977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6194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A492D4A-0A83-4DA4-9335-4F2F5CFA0C4A}"/>
              </a:ext>
            </a:extLst>
          </p:cNvPr>
          <p:cNvSpPr txBox="1"/>
          <p:nvPr/>
        </p:nvSpPr>
        <p:spPr>
          <a:xfrm>
            <a:off x="6083012" y="487384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Sorties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959E3D6-32D8-409F-90D0-CE8DE038E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43" y="1059526"/>
            <a:ext cx="5299106" cy="270630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8B3E3E-A4A3-4D41-BB26-A0302FE5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574" y="989012"/>
            <a:ext cx="4596170" cy="266058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4673A7D-9352-4A98-8412-0087956F5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6" y="3862652"/>
            <a:ext cx="5424132" cy="292021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1CCCD91-F3C9-463B-ADDD-DA313490E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067" y="3749539"/>
            <a:ext cx="4472727" cy="3003406"/>
          </a:xfrm>
          <a:prstGeom prst="rect">
            <a:avLst/>
          </a:prstGeom>
        </p:spPr>
      </p:pic>
      <p:sp>
        <p:nvSpPr>
          <p:cNvPr id="28" name="Phylactère : pensées 27">
            <a:extLst>
              <a:ext uri="{FF2B5EF4-FFF2-40B4-BE49-F238E27FC236}">
                <a16:creationId xmlns:a16="http://schemas.microsoft.com/office/drawing/2014/main" id="{493E0615-8908-4796-BF66-DF5B68FC6DDE}"/>
              </a:ext>
            </a:extLst>
          </p:cNvPr>
          <p:cNvSpPr/>
          <p:nvPr/>
        </p:nvSpPr>
        <p:spPr>
          <a:xfrm>
            <a:off x="3469305" y="3977631"/>
            <a:ext cx="3154446" cy="1486272"/>
          </a:xfrm>
          <a:prstGeom prst="cloudCallout">
            <a:avLst>
              <a:gd name="adj1" fmla="val -89137"/>
              <a:gd name="adj2" fmla="val 64515"/>
            </a:avLst>
          </a:prstGeom>
          <a:noFill/>
          <a:ln w="38100">
            <a:solidFill>
              <a:schemeClr val="bg1"/>
            </a:solidFill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6 sorties de 6 heures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chemeClr val="bg1"/>
                </a:solidFill>
                <a:latin typeface="Mulish"/>
              </a:rPr>
              <a:t>6 * 6 = 36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h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+ de 1 jour et demie</a:t>
            </a:r>
          </a:p>
        </p:txBody>
      </p:sp>
    </p:spTree>
    <p:extLst>
      <p:ext uri="{BB962C8B-B14F-4D97-AF65-F5344CB8AC3E}">
        <p14:creationId xmlns:p14="http://schemas.microsoft.com/office/powerpoint/2010/main" val="29376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770"/>
            <a:ext cx="4974042" cy="281155"/>
            <a:chOff x="4293192" y="271770"/>
            <a:chExt cx="3274043" cy="28115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513" y="271770"/>
              <a:ext cx="726995" cy="2786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122661-9220-4B1F-A02F-55DC6DFF3C11}"/>
              </a:ext>
            </a:extLst>
          </p:cNvPr>
          <p:cNvSpPr txBox="1"/>
          <p:nvPr/>
        </p:nvSpPr>
        <p:spPr>
          <a:xfrm>
            <a:off x="994693" y="144591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Sommaire</a:t>
            </a:r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3DD73064-CE1D-4F4B-97C2-6B1789944FEA}"/>
              </a:ext>
            </a:extLst>
          </p:cNvPr>
          <p:cNvSpPr/>
          <p:nvPr/>
        </p:nvSpPr>
        <p:spPr>
          <a:xfrm>
            <a:off x="1791016" y="205824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B84814B-0893-4F7A-9F91-43BC0F67FE56}"/>
              </a:ext>
            </a:extLst>
          </p:cNvPr>
          <p:cNvGrpSpPr/>
          <p:nvPr/>
        </p:nvGrpSpPr>
        <p:grpSpPr>
          <a:xfrm>
            <a:off x="994693" y="2429652"/>
            <a:ext cx="5125788" cy="646331"/>
            <a:chOff x="1054099" y="2429652"/>
            <a:chExt cx="5125788" cy="646331"/>
          </a:xfrm>
        </p:grpSpPr>
        <p:sp>
          <p:nvSpPr>
            <p:cNvPr id="57" name="Rectangle: Rounded Corners 36">
              <a:extLst>
                <a:ext uri="{FF2B5EF4-FFF2-40B4-BE49-F238E27FC236}">
                  <a16:creationId xmlns:a16="http://schemas.microsoft.com/office/drawing/2014/main" id="{5E9F8555-85C8-429C-BED5-23B3C005FD0B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1. Présentation</a:t>
              </a:r>
            </a:p>
          </p:txBody>
        </p:sp>
        <p:grpSp>
          <p:nvGrpSpPr>
            <p:cNvPr id="61" name="Group 16">
              <a:extLst>
                <a:ext uri="{FF2B5EF4-FFF2-40B4-BE49-F238E27FC236}">
                  <a16:creationId xmlns:a16="http://schemas.microsoft.com/office/drawing/2014/main" id="{6E488DCB-1526-4A7E-906B-3FC971D02CDA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62" name="Straight Connector 17">
                <a:extLst>
                  <a:ext uri="{FF2B5EF4-FFF2-40B4-BE49-F238E27FC236}">
                    <a16:creationId xmlns:a16="http://schemas.microsoft.com/office/drawing/2014/main" id="{87E81277-D1C5-4C3A-BABA-39DB1B624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8">
                <a:extLst>
                  <a:ext uri="{FF2B5EF4-FFF2-40B4-BE49-F238E27FC236}">
                    <a16:creationId xmlns:a16="http://schemas.microsoft.com/office/drawing/2014/main" id="{FDC146CA-22E1-4A5E-9ED8-40F8AC7006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16">
              <a:extLst>
                <a:ext uri="{FF2B5EF4-FFF2-40B4-BE49-F238E27FC236}">
                  <a16:creationId xmlns:a16="http://schemas.microsoft.com/office/drawing/2014/main" id="{00482A65-E1F0-46FB-AE4C-A73F21B12718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65" name="Straight Connector 17">
                <a:extLst>
                  <a:ext uri="{FF2B5EF4-FFF2-40B4-BE49-F238E27FC236}">
                    <a16:creationId xmlns:a16="http://schemas.microsoft.com/office/drawing/2014/main" id="{152E88A3-5F95-4727-B713-15A9CAC31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8">
                <a:extLst>
                  <a:ext uri="{FF2B5EF4-FFF2-40B4-BE49-F238E27FC236}">
                    <a16:creationId xmlns:a16="http://schemas.microsoft.com/office/drawing/2014/main" id="{92D8C09F-0002-404F-8263-9627AC93A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5E008B1-F341-4781-8053-E6BA42AB7E7C}"/>
              </a:ext>
            </a:extLst>
          </p:cNvPr>
          <p:cNvGrpSpPr/>
          <p:nvPr/>
        </p:nvGrpSpPr>
        <p:grpSpPr>
          <a:xfrm>
            <a:off x="994693" y="3178761"/>
            <a:ext cx="5125788" cy="646331"/>
            <a:chOff x="1054099" y="2429652"/>
            <a:chExt cx="5125788" cy="646331"/>
          </a:xfrm>
        </p:grpSpPr>
        <p:sp>
          <p:nvSpPr>
            <p:cNvPr id="69" name="Rectangle: Rounded Corners 36">
              <a:extLst>
                <a:ext uri="{FF2B5EF4-FFF2-40B4-BE49-F238E27FC236}">
                  <a16:creationId xmlns:a16="http://schemas.microsoft.com/office/drawing/2014/main" id="{62A825E8-43C8-4457-806E-0902990E060A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2. Fonctionnement</a:t>
              </a:r>
            </a:p>
          </p:txBody>
        </p:sp>
        <p:grpSp>
          <p:nvGrpSpPr>
            <p:cNvPr id="70" name="Group 16">
              <a:extLst>
                <a:ext uri="{FF2B5EF4-FFF2-40B4-BE49-F238E27FC236}">
                  <a16:creationId xmlns:a16="http://schemas.microsoft.com/office/drawing/2014/main" id="{86DFF45A-189E-4438-BDBD-9CCEFEAB63B0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74" name="Straight Connector 17">
                <a:extLst>
                  <a:ext uri="{FF2B5EF4-FFF2-40B4-BE49-F238E27FC236}">
                    <a16:creationId xmlns:a16="http://schemas.microsoft.com/office/drawing/2014/main" id="{82B32C38-8101-440A-9649-59E6939C4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18">
                <a:extLst>
                  <a:ext uri="{FF2B5EF4-FFF2-40B4-BE49-F238E27FC236}">
                    <a16:creationId xmlns:a16="http://schemas.microsoft.com/office/drawing/2014/main" id="{972570DB-80C9-4A92-8B8F-DB1408225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16">
              <a:extLst>
                <a:ext uri="{FF2B5EF4-FFF2-40B4-BE49-F238E27FC236}">
                  <a16:creationId xmlns:a16="http://schemas.microsoft.com/office/drawing/2014/main" id="{C4978751-8821-4C74-B8F2-57583FEFACF5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72" name="Straight Connector 17">
                <a:extLst>
                  <a:ext uri="{FF2B5EF4-FFF2-40B4-BE49-F238E27FC236}">
                    <a16:creationId xmlns:a16="http://schemas.microsoft.com/office/drawing/2014/main" id="{FA4429BF-401D-406C-9AF9-E9824460B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18">
                <a:extLst>
                  <a:ext uri="{FF2B5EF4-FFF2-40B4-BE49-F238E27FC236}">
                    <a16:creationId xmlns:a16="http://schemas.microsoft.com/office/drawing/2014/main" id="{4348CB6B-6AE6-4176-BA51-3629A2F9C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D818125-0CF1-4DA7-BC64-FD59EC9737BC}"/>
              </a:ext>
            </a:extLst>
          </p:cNvPr>
          <p:cNvGrpSpPr/>
          <p:nvPr/>
        </p:nvGrpSpPr>
        <p:grpSpPr>
          <a:xfrm>
            <a:off x="994693" y="3980559"/>
            <a:ext cx="5125788" cy="646331"/>
            <a:chOff x="1054099" y="2429652"/>
            <a:chExt cx="5125788" cy="646331"/>
          </a:xfrm>
        </p:grpSpPr>
        <p:sp>
          <p:nvSpPr>
            <p:cNvPr id="77" name="Rectangle: Rounded Corners 36">
              <a:extLst>
                <a:ext uri="{FF2B5EF4-FFF2-40B4-BE49-F238E27FC236}">
                  <a16:creationId xmlns:a16="http://schemas.microsoft.com/office/drawing/2014/main" id="{BA5AE2BD-EFB1-46BA-AD56-9976B3915ED6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3. Activités</a:t>
              </a:r>
            </a:p>
          </p:txBody>
        </p:sp>
        <p:grpSp>
          <p:nvGrpSpPr>
            <p:cNvPr id="78" name="Group 16">
              <a:extLst>
                <a:ext uri="{FF2B5EF4-FFF2-40B4-BE49-F238E27FC236}">
                  <a16:creationId xmlns:a16="http://schemas.microsoft.com/office/drawing/2014/main" id="{D3206B99-BE83-44B6-9E96-B9D8BECD6733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82" name="Straight Connector 17">
                <a:extLst>
                  <a:ext uri="{FF2B5EF4-FFF2-40B4-BE49-F238E27FC236}">
                    <a16:creationId xmlns:a16="http://schemas.microsoft.com/office/drawing/2014/main" id="{90B4FBA4-1F62-4AF1-9159-8CA5175A1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18">
                <a:extLst>
                  <a:ext uri="{FF2B5EF4-FFF2-40B4-BE49-F238E27FC236}">
                    <a16:creationId xmlns:a16="http://schemas.microsoft.com/office/drawing/2014/main" id="{04DCCFAC-1C4D-40FC-9297-E836CC80D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16">
              <a:extLst>
                <a:ext uri="{FF2B5EF4-FFF2-40B4-BE49-F238E27FC236}">
                  <a16:creationId xmlns:a16="http://schemas.microsoft.com/office/drawing/2014/main" id="{D16483C1-E3D4-4228-AD23-3B08F24D7A26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0" name="Straight Connector 17">
                <a:extLst>
                  <a:ext uri="{FF2B5EF4-FFF2-40B4-BE49-F238E27FC236}">
                    <a16:creationId xmlns:a16="http://schemas.microsoft.com/office/drawing/2014/main" id="{1D79A76B-B042-4130-BDBA-5D6B3EEF9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18">
                <a:extLst>
                  <a:ext uri="{FF2B5EF4-FFF2-40B4-BE49-F238E27FC236}">
                    <a16:creationId xmlns:a16="http://schemas.microsoft.com/office/drawing/2014/main" id="{8E56F05B-E0E6-403E-B381-CA55AB8A3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D47686AE-7622-4BE6-ACE6-29E2D0A95955}"/>
              </a:ext>
            </a:extLst>
          </p:cNvPr>
          <p:cNvGrpSpPr/>
          <p:nvPr/>
        </p:nvGrpSpPr>
        <p:grpSpPr>
          <a:xfrm>
            <a:off x="994693" y="4764960"/>
            <a:ext cx="5125788" cy="646331"/>
            <a:chOff x="1054099" y="2429652"/>
            <a:chExt cx="5125788" cy="646331"/>
          </a:xfrm>
        </p:grpSpPr>
        <p:sp>
          <p:nvSpPr>
            <p:cNvPr id="85" name="Rectangle: Rounded Corners 36">
              <a:extLst>
                <a:ext uri="{FF2B5EF4-FFF2-40B4-BE49-F238E27FC236}">
                  <a16:creationId xmlns:a16="http://schemas.microsoft.com/office/drawing/2014/main" id="{EE688299-BE6E-4FF7-B710-7C4A199B12C9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b="1" spc="100" dirty="0">
                  <a:solidFill>
                    <a:schemeClr val="bg1"/>
                  </a:solidFill>
                  <a:latin typeface="Host Grotesk" panose="020B0504030402000203" pitchFamily="34" charset="0"/>
                  <a:cs typeface="Space Grotesk" pitchFamily="2" charset="0"/>
                </a:rPr>
                <a:t>4. Vie à bord</a:t>
              </a:r>
            </a:p>
          </p:txBody>
        </p:sp>
        <p:grpSp>
          <p:nvGrpSpPr>
            <p:cNvPr id="86" name="Group 16">
              <a:extLst>
                <a:ext uri="{FF2B5EF4-FFF2-40B4-BE49-F238E27FC236}">
                  <a16:creationId xmlns:a16="http://schemas.microsoft.com/office/drawing/2014/main" id="{029633D9-5EAA-4481-A430-4DB1BAA859D4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90" name="Straight Connector 17">
                <a:extLst>
                  <a:ext uri="{FF2B5EF4-FFF2-40B4-BE49-F238E27FC236}">
                    <a16:creationId xmlns:a16="http://schemas.microsoft.com/office/drawing/2014/main" id="{C5F6BCCB-B510-4329-8A0A-BFD73B41F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18">
                <a:extLst>
                  <a:ext uri="{FF2B5EF4-FFF2-40B4-BE49-F238E27FC236}">
                    <a16:creationId xmlns:a16="http://schemas.microsoft.com/office/drawing/2014/main" id="{34D3C771-57EA-4911-A303-1DC8ABCEF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6">
              <a:extLst>
                <a:ext uri="{FF2B5EF4-FFF2-40B4-BE49-F238E27FC236}">
                  <a16:creationId xmlns:a16="http://schemas.microsoft.com/office/drawing/2014/main" id="{4387075E-9E97-4328-87CF-E7E3CC79A4ED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8" name="Straight Connector 17">
                <a:extLst>
                  <a:ext uri="{FF2B5EF4-FFF2-40B4-BE49-F238E27FC236}">
                    <a16:creationId xmlns:a16="http://schemas.microsoft.com/office/drawing/2014/main" id="{A919905A-02DC-4087-89C7-2A6B69DCD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18">
                <a:extLst>
                  <a:ext uri="{FF2B5EF4-FFF2-40B4-BE49-F238E27FC236}">
                    <a16:creationId xmlns:a16="http://schemas.microsoft.com/office/drawing/2014/main" id="{DB0D7DCF-D0A0-4398-8D62-9D832924B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Oval 20">
            <a:extLst>
              <a:ext uri="{FF2B5EF4-FFF2-40B4-BE49-F238E27FC236}">
                <a16:creationId xmlns:a16="http://schemas.microsoft.com/office/drawing/2014/main" id="{AA7AF250-08E8-4D21-B98F-26515590AA75}"/>
              </a:ext>
            </a:extLst>
          </p:cNvPr>
          <p:cNvSpPr/>
          <p:nvPr/>
        </p:nvSpPr>
        <p:spPr>
          <a:xfrm>
            <a:off x="1811863" y="14718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268E0196-17DC-43D5-8FDC-A7C6EE97CF32}"/>
              </a:ext>
            </a:extLst>
          </p:cNvPr>
          <p:cNvSpPr txBox="1"/>
          <p:nvPr/>
        </p:nvSpPr>
        <p:spPr>
          <a:xfrm>
            <a:off x="778704" y="558462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Conclusion</a:t>
            </a:r>
          </a:p>
        </p:txBody>
      </p:sp>
      <p:sp>
        <p:nvSpPr>
          <p:cNvPr id="95" name="Oval 20">
            <a:extLst>
              <a:ext uri="{FF2B5EF4-FFF2-40B4-BE49-F238E27FC236}">
                <a16:creationId xmlns:a16="http://schemas.microsoft.com/office/drawing/2014/main" id="{C1EA15E4-DAA9-47A9-AC7E-F89581EFB099}"/>
              </a:ext>
            </a:extLst>
          </p:cNvPr>
          <p:cNvSpPr/>
          <p:nvPr/>
        </p:nvSpPr>
        <p:spPr>
          <a:xfrm>
            <a:off x="1575027" y="619695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Oval 20">
            <a:extLst>
              <a:ext uri="{FF2B5EF4-FFF2-40B4-BE49-F238E27FC236}">
                <a16:creationId xmlns:a16="http://schemas.microsoft.com/office/drawing/2014/main" id="{1646F9AE-F7E5-47C1-B310-A678D13EE7F8}"/>
              </a:ext>
            </a:extLst>
          </p:cNvPr>
          <p:cNvSpPr/>
          <p:nvPr/>
        </p:nvSpPr>
        <p:spPr>
          <a:xfrm>
            <a:off x="1595874" y="561055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5A57ACD-63FE-480D-AC23-F023A2012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50962" y="988688"/>
            <a:ext cx="4089535" cy="532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4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30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7332008" y="483027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Manger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7922216-301E-4CEE-81FE-45A273F61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5"/>
          <a:stretch/>
        </p:blipFill>
        <p:spPr>
          <a:xfrm flipH="1">
            <a:off x="266191" y="963140"/>
            <a:ext cx="3612364" cy="255321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6AF1868-78FE-4D7A-B3C7-5A03B4850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86" y="4120546"/>
            <a:ext cx="4490833" cy="253718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0199C2-704A-4027-9C51-6596EB61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949" y="959336"/>
            <a:ext cx="3907926" cy="276456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0E03A9A-7A92-4E2D-9129-6B87A4E09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71" y="3783605"/>
            <a:ext cx="3870532" cy="259382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EB76C6C-EA44-4865-BACF-D7A4E4B10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4021" y="2927147"/>
            <a:ext cx="3480412" cy="2099942"/>
          </a:xfrm>
          <a:prstGeom prst="rect">
            <a:avLst/>
          </a:prstGeom>
        </p:spPr>
      </p:pic>
      <p:sp>
        <p:nvSpPr>
          <p:cNvPr id="28" name="Bulle narrative : ronde 27">
            <a:extLst>
              <a:ext uri="{FF2B5EF4-FFF2-40B4-BE49-F238E27FC236}">
                <a16:creationId xmlns:a16="http://schemas.microsoft.com/office/drawing/2014/main" id="{E20D3B50-CCA1-47B9-BD5C-5F1CD7E25640}"/>
              </a:ext>
            </a:extLst>
          </p:cNvPr>
          <p:cNvSpPr/>
          <p:nvPr/>
        </p:nvSpPr>
        <p:spPr>
          <a:xfrm>
            <a:off x="4030803" y="955574"/>
            <a:ext cx="2718280" cy="1495957"/>
          </a:xfrm>
          <a:prstGeom prst="wedgeEllipseCallout">
            <a:avLst>
              <a:gd name="adj1" fmla="val -73023"/>
              <a:gd name="adj2" fmla="val 39069"/>
            </a:avLst>
          </a:prstGeom>
          <a:solidFill>
            <a:schemeClr val="bg1"/>
          </a:soli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Attention aux miettes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400" dirty="0">
                <a:solidFill>
                  <a:prstClr val="black">
                    <a:lumMod val="95000"/>
                    <a:lumOff val="5000"/>
                  </a:prstClr>
                </a:solidFill>
                <a:latin typeface="Mulish"/>
              </a:rPr>
              <a:t>!!!!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30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6194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7372346" y="483027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Dormir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F7C60A3-D35F-4AF0-86AA-B647EC77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09" y="2006765"/>
            <a:ext cx="5633837" cy="29052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5DA0FD3-92C4-41CF-A360-FF05191A3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7" y="927155"/>
            <a:ext cx="3761644" cy="575912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353074B-3C0B-43EC-A4B4-98E58B3B7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523" y="1064395"/>
            <a:ext cx="3232789" cy="50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26995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122661-9220-4B1F-A02F-55DC6DFF3C11}"/>
              </a:ext>
            </a:extLst>
          </p:cNvPr>
          <p:cNvSpPr txBox="1"/>
          <p:nvPr/>
        </p:nvSpPr>
        <p:spPr>
          <a:xfrm>
            <a:off x="994693" y="144591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Sommaire</a:t>
            </a:r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3DD73064-CE1D-4F4B-97C2-6B1789944FEA}"/>
              </a:ext>
            </a:extLst>
          </p:cNvPr>
          <p:cNvSpPr/>
          <p:nvPr/>
        </p:nvSpPr>
        <p:spPr>
          <a:xfrm>
            <a:off x="1791016" y="205824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0F484DF-27C7-4D5B-AFA3-F3EE29ABC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86" y="947899"/>
            <a:ext cx="4040449" cy="5385339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6B84814B-0893-4F7A-9F91-43BC0F67FE56}"/>
              </a:ext>
            </a:extLst>
          </p:cNvPr>
          <p:cNvGrpSpPr/>
          <p:nvPr/>
        </p:nvGrpSpPr>
        <p:grpSpPr>
          <a:xfrm>
            <a:off x="994693" y="2429652"/>
            <a:ext cx="5125788" cy="646331"/>
            <a:chOff x="1054099" y="2429652"/>
            <a:chExt cx="5125788" cy="646331"/>
          </a:xfrm>
        </p:grpSpPr>
        <p:sp>
          <p:nvSpPr>
            <p:cNvPr id="57" name="Rectangle: Rounded Corners 36">
              <a:extLst>
                <a:ext uri="{FF2B5EF4-FFF2-40B4-BE49-F238E27FC236}">
                  <a16:creationId xmlns:a16="http://schemas.microsoft.com/office/drawing/2014/main" id="{5E9F8555-85C8-429C-BED5-23B3C005FD0B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1. Présentation</a:t>
              </a:r>
            </a:p>
          </p:txBody>
        </p:sp>
        <p:grpSp>
          <p:nvGrpSpPr>
            <p:cNvPr id="61" name="Group 16">
              <a:extLst>
                <a:ext uri="{FF2B5EF4-FFF2-40B4-BE49-F238E27FC236}">
                  <a16:creationId xmlns:a16="http://schemas.microsoft.com/office/drawing/2014/main" id="{6E488DCB-1526-4A7E-906B-3FC971D02CDA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62" name="Straight Connector 17">
                <a:extLst>
                  <a:ext uri="{FF2B5EF4-FFF2-40B4-BE49-F238E27FC236}">
                    <a16:creationId xmlns:a16="http://schemas.microsoft.com/office/drawing/2014/main" id="{87E81277-D1C5-4C3A-BABA-39DB1B624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8">
                <a:extLst>
                  <a:ext uri="{FF2B5EF4-FFF2-40B4-BE49-F238E27FC236}">
                    <a16:creationId xmlns:a16="http://schemas.microsoft.com/office/drawing/2014/main" id="{FDC146CA-22E1-4A5E-9ED8-40F8AC7006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16">
              <a:extLst>
                <a:ext uri="{FF2B5EF4-FFF2-40B4-BE49-F238E27FC236}">
                  <a16:creationId xmlns:a16="http://schemas.microsoft.com/office/drawing/2014/main" id="{00482A65-E1F0-46FB-AE4C-A73F21B12718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65" name="Straight Connector 17">
                <a:extLst>
                  <a:ext uri="{FF2B5EF4-FFF2-40B4-BE49-F238E27FC236}">
                    <a16:creationId xmlns:a16="http://schemas.microsoft.com/office/drawing/2014/main" id="{152E88A3-5F95-4727-B713-15A9CAC31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8">
                <a:extLst>
                  <a:ext uri="{FF2B5EF4-FFF2-40B4-BE49-F238E27FC236}">
                    <a16:creationId xmlns:a16="http://schemas.microsoft.com/office/drawing/2014/main" id="{92D8C09F-0002-404F-8263-9627AC93A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5E008B1-F341-4781-8053-E6BA42AB7E7C}"/>
              </a:ext>
            </a:extLst>
          </p:cNvPr>
          <p:cNvGrpSpPr/>
          <p:nvPr/>
        </p:nvGrpSpPr>
        <p:grpSpPr>
          <a:xfrm>
            <a:off x="994693" y="3178761"/>
            <a:ext cx="5125788" cy="646331"/>
            <a:chOff x="1054099" y="2429652"/>
            <a:chExt cx="5125788" cy="646331"/>
          </a:xfrm>
        </p:grpSpPr>
        <p:sp>
          <p:nvSpPr>
            <p:cNvPr id="69" name="Rectangle: Rounded Corners 36">
              <a:extLst>
                <a:ext uri="{FF2B5EF4-FFF2-40B4-BE49-F238E27FC236}">
                  <a16:creationId xmlns:a16="http://schemas.microsoft.com/office/drawing/2014/main" id="{62A825E8-43C8-4457-806E-0902990E060A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2. Fonctionnement</a:t>
              </a:r>
            </a:p>
          </p:txBody>
        </p:sp>
        <p:grpSp>
          <p:nvGrpSpPr>
            <p:cNvPr id="70" name="Group 16">
              <a:extLst>
                <a:ext uri="{FF2B5EF4-FFF2-40B4-BE49-F238E27FC236}">
                  <a16:creationId xmlns:a16="http://schemas.microsoft.com/office/drawing/2014/main" id="{86DFF45A-189E-4438-BDBD-9CCEFEAB63B0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74" name="Straight Connector 17">
                <a:extLst>
                  <a:ext uri="{FF2B5EF4-FFF2-40B4-BE49-F238E27FC236}">
                    <a16:creationId xmlns:a16="http://schemas.microsoft.com/office/drawing/2014/main" id="{82B32C38-8101-440A-9649-59E6939C4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18">
                <a:extLst>
                  <a:ext uri="{FF2B5EF4-FFF2-40B4-BE49-F238E27FC236}">
                    <a16:creationId xmlns:a16="http://schemas.microsoft.com/office/drawing/2014/main" id="{972570DB-80C9-4A92-8B8F-DB1408225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16">
              <a:extLst>
                <a:ext uri="{FF2B5EF4-FFF2-40B4-BE49-F238E27FC236}">
                  <a16:creationId xmlns:a16="http://schemas.microsoft.com/office/drawing/2014/main" id="{C4978751-8821-4C74-B8F2-57583FEFACF5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72" name="Straight Connector 17">
                <a:extLst>
                  <a:ext uri="{FF2B5EF4-FFF2-40B4-BE49-F238E27FC236}">
                    <a16:creationId xmlns:a16="http://schemas.microsoft.com/office/drawing/2014/main" id="{FA4429BF-401D-406C-9AF9-E9824460B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18">
                <a:extLst>
                  <a:ext uri="{FF2B5EF4-FFF2-40B4-BE49-F238E27FC236}">
                    <a16:creationId xmlns:a16="http://schemas.microsoft.com/office/drawing/2014/main" id="{4348CB6B-6AE6-4176-BA51-3629A2F9C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D818125-0CF1-4DA7-BC64-FD59EC9737BC}"/>
              </a:ext>
            </a:extLst>
          </p:cNvPr>
          <p:cNvGrpSpPr/>
          <p:nvPr/>
        </p:nvGrpSpPr>
        <p:grpSpPr>
          <a:xfrm>
            <a:off x="994693" y="3980559"/>
            <a:ext cx="5125788" cy="646331"/>
            <a:chOff x="1054099" y="2429652"/>
            <a:chExt cx="5125788" cy="646331"/>
          </a:xfrm>
        </p:grpSpPr>
        <p:sp>
          <p:nvSpPr>
            <p:cNvPr id="77" name="Rectangle: Rounded Corners 36">
              <a:extLst>
                <a:ext uri="{FF2B5EF4-FFF2-40B4-BE49-F238E27FC236}">
                  <a16:creationId xmlns:a16="http://schemas.microsoft.com/office/drawing/2014/main" id="{BA5AE2BD-EFB1-46BA-AD56-9976B3915ED6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3. Activités</a:t>
              </a:r>
            </a:p>
          </p:txBody>
        </p:sp>
        <p:grpSp>
          <p:nvGrpSpPr>
            <p:cNvPr id="78" name="Group 16">
              <a:extLst>
                <a:ext uri="{FF2B5EF4-FFF2-40B4-BE49-F238E27FC236}">
                  <a16:creationId xmlns:a16="http://schemas.microsoft.com/office/drawing/2014/main" id="{D3206B99-BE83-44B6-9E96-B9D8BECD6733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82" name="Straight Connector 17">
                <a:extLst>
                  <a:ext uri="{FF2B5EF4-FFF2-40B4-BE49-F238E27FC236}">
                    <a16:creationId xmlns:a16="http://schemas.microsoft.com/office/drawing/2014/main" id="{90B4FBA4-1F62-4AF1-9159-8CA5175A1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18">
                <a:extLst>
                  <a:ext uri="{FF2B5EF4-FFF2-40B4-BE49-F238E27FC236}">
                    <a16:creationId xmlns:a16="http://schemas.microsoft.com/office/drawing/2014/main" id="{04DCCFAC-1C4D-40FC-9297-E836CC80D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16">
              <a:extLst>
                <a:ext uri="{FF2B5EF4-FFF2-40B4-BE49-F238E27FC236}">
                  <a16:creationId xmlns:a16="http://schemas.microsoft.com/office/drawing/2014/main" id="{D16483C1-E3D4-4228-AD23-3B08F24D7A26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0" name="Straight Connector 17">
                <a:extLst>
                  <a:ext uri="{FF2B5EF4-FFF2-40B4-BE49-F238E27FC236}">
                    <a16:creationId xmlns:a16="http://schemas.microsoft.com/office/drawing/2014/main" id="{1D79A76B-B042-4130-BDBA-5D6B3EEF9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18">
                <a:extLst>
                  <a:ext uri="{FF2B5EF4-FFF2-40B4-BE49-F238E27FC236}">
                    <a16:creationId xmlns:a16="http://schemas.microsoft.com/office/drawing/2014/main" id="{8E56F05B-E0E6-403E-B381-CA55AB8A3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D47686AE-7622-4BE6-ACE6-29E2D0A95955}"/>
              </a:ext>
            </a:extLst>
          </p:cNvPr>
          <p:cNvGrpSpPr/>
          <p:nvPr/>
        </p:nvGrpSpPr>
        <p:grpSpPr>
          <a:xfrm>
            <a:off x="994693" y="4764960"/>
            <a:ext cx="5125788" cy="646331"/>
            <a:chOff x="1054099" y="2429652"/>
            <a:chExt cx="5125788" cy="646331"/>
          </a:xfrm>
        </p:grpSpPr>
        <p:sp>
          <p:nvSpPr>
            <p:cNvPr id="85" name="Rectangle: Rounded Corners 36">
              <a:extLst>
                <a:ext uri="{FF2B5EF4-FFF2-40B4-BE49-F238E27FC236}">
                  <a16:creationId xmlns:a16="http://schemas.microsoft.com/office/drawing/2014/main" id="{EE688299-BE6E-4FF7-B710-7C4A199B12C9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4. Vie à bord</a:t>
              </a:r>
            </a:p>
          </p:txBody>
        </p:sp>
        <p:grpSp>
          <p:nvGrpSpPr>
            <p:cNvPr id="86" name="Group 16">
              <a:extLst>
                <a:ext uri="{FF2B5EF4-FFF2-40B4-BE49-F238E27FC236}">
                  <a16:creationId xmlns:a16="http://schemas.microsoft.com/office/drawing/2014/main" id="{029633D9-5EAA-4481-A430-4DB1BAA859D4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90" name="Straight Connector 17">
                <a:extLst>
                  <a:ext uri="{FF2B5EF4-FFF2-40B4-BE49-F238E27FC236}">
                    <a16:creationId xmlns:a16="http://schemas.microsoft.com/office/drawing/2014/main" id="{C5F6BCCB-B510-4329-8A0A-BFD73B41F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18">
                <a:extLst>
                  <a:ext uri="{FF2B5EF4-FFF2-40B4-BE49-F238E27FC236}">
                    <a16:creationId xmlns:a16="http://schemas.microsoft.com/office/drawing/2014/main" id="{34D3C771-57EA-4911-A303-1DC8ABCEF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6">
              <a:extLst>
                <a:ext uri="{FF2B5EF4-FFF2-40B4-BE49-F238E27FC236}">
                  <a16:creationId xmlns:a16="http://schemas.microsoft.com/office/drawing/2014/main" id="{4387075E-9E97-4328-87CF-E7E3CC79A4ED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8" name="Straight Connector 17">
                <a:extLst>
                  <a:ext uri="{FF2B5EF4-FFF2-40B4-BE49-F238E27FC236}">
                    <a16:creationId xmlns:a16="http://schemas.microsoft.com/office/drawing/2014/main" id="{A919905A-02DC-4087-89C7-2A6B69DCD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18">
                <a:extLst>
                  <a:ext uri="{FF2B5EF4-FFF2-40B4-BE49-F238E27FC236}">
                    <a16:creationId xmlns:a16="http://schemas.microsoft.com/office/drawing/2014/main" id="{DB0D7DCF-D0A0-4398-8D62-9D832924B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Oval 20">
            <a:extLst>
              <a:ext uri="{FF2B5EF4-FFF2-40B4-BE49-F238E27FC236}">
                <a16:creationId xmlns:a16="http://schemas.microsoft.com/office/drawing/2014/main" id="{AA7AF250-08E8-4D21-B98F-26515590AA75}"/>
              </a:ext>
            </a:extLst>
          </p:cNvPr>
          <p:cNvSpPr/>
          <p:nvPr/>
        </p:nvSpPr>
        <p:spPr>
          <a:xfrm>
            <a:off x="1811863" y="14718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268E0196-17DC-43D5-8FDC-A7C6EE97CF32}"/>
              </a:ext>
            </a:extLst>
          </p:cNvPr>
          <p:cNvSpPr txBox="1"/>
          <p:nvPr/>
        </p:nvSpPr>
        <p:spPr>
          <a:xfrm>
            <a:off x="778704" y="558462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Conclusion</a:t>
            </a:r>
          </a:p>
        </p:txBody>
      </p:sp>
      <p:sp>
        <p:nvSpPr>
          <p:cNvPr id="95" name="Oval 20">
            <a:extLst>
              <a:ext uri="{FF2B5EF4-FFF2-40B4-BE49-F238E27FC236}">
                <a16:creationId xmlns:a16="http://schemas.microsoft.com/office/drawing/2014/main" id="{C1EA15E4-DAA9-47A9-AC7E-F89581EFB099}"/>
              </a:ext>
            </a:extLst>
          </p:cNvPr>
          <p:cNvSpPr/>
          <p:nvPr/>
        </p:nvSpPr>
        <p:spPr>
          <a:xfrm>
            <a:off x="1575027" y="619695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Oval 20">
            <a:extLst>
              <a:ext uri="{FF2B5EF4-FFF2-40B4-BE49-F238E27FC236}">
                <a16:creationId xmlns:a16="http://schemas.microsoft.com/office/drawing/2014/main" id="{1646F9AE-F7E5-47C1-B310-A678D13EE7F8}"/>
              </a:ext>
            </a:extLst>
          </p:cNvPr>
          <p:cNvSpPr/>
          <p:nvPr/>
        </p:nvSpPr>
        <p:spPr>
          <a:xfrm>
            <a:off x="1595874" y="561055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8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30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393497" y="5463305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7305109" y="483027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Se laver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74BAC43-5F66-43A9-9993-CA4D9E26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6" y="992852"/>
            <a:ext cx="4335051" cy="28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omment se laver les cheveux à bord de l'ISS ?">
            <a:extLst>
              <a:ext uri="{FF2B5EF4-FFF2-40B4-BE49-F238E27FC236}">
                <a16:creationId xmlns:a16="http://schemas.microsoft.com/office/drawing/2014/main" id="{B89F1D9F-5EE7-4213-A64E-0466C5E7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29" y="922935"/>
            <a:ext cx="4390715" cy="29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911341E-8018-45EC-B78B-91729E247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79" y="4043804"/>
            <a:ext cx="4825500" cy="271873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90E039B-43C4-409F-B5A1-3ED468ED5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313" y="995451"/>
            <a:ext cx="3823677" cy="35641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8D0412-0515-4648-A4BC-319961D4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114" y="4457229"/>
            <a:ext cx="4093559" cy="232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30" y="271951"/>
            <a:ext cx="4974041" cy="280974"/>
            <a:chOff x="4293192" y="271951"/>
            <a:chExt cx="3274042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4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393497" y="5463305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7305109" y="483027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Toilettes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13D9043-94E4-4888-9B79-BEB20F669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9" y="934275"/>
            <a:ext cx="4753749" cy="27232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D00BC5A-C76C-4959-8857-749DCC5B0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66" y="3778238"/>
            <a:ext cx="3096644" cy="2964137"/>
          </a:xfrm>
          <a:prstGeom prst="rect">
            <a:avLst/>
          </a:prstGeom>
        </p:spPr>
      </p:pic>
      <p:pic>
        <p:nvPicPr>
          <p:cNvPr id="17412" name="Picture 4" descr="The international space station's toilet relies on vacuum equipment and air flow to carry waste away in zero-G. That equipment isn't providing enough suction on a regular basis, NASA says.">
            <a:extLst>
              <a:ext uri="{FF2B5EF4-FFF2-40B4-BE49-F238E27FC236}">
                <a16:creationId xmlns:a16="http://schemas.microsoft.com/office/drawing/2014/main" id="{9059CFF6-BA42-47C2-8816-BB488873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24" y="960678"/>
            <a:ext cx="3771936" cy="56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undefined">
            <a:extLst>
              <a:ext uri="{FF2B5EF4-FFF2-40B4-BE49-F238E27FC236}">
                <a16:creationId xmlns:a16="http://schemas.microsoft.com/office/drawing/2014/main" id="{B5650785-F352-42F0-83FB-0D508710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12" y="1317981"/>
            <a:ext cx="3304796" cy="502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A392E7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26995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442535" y="5453086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869C99-6D8D-4944-925D-8AD7C016C664}"/>
              </a:ext>
            </a:extLst>
          </p:cNvPr>
          <p:cNvSpPr txBox="1"/>
          <p:nvPr/>
        </p:nvSpPr>
        <p:spPr>
          <a:xfrm>
            <a:off x="103366" y="1001364"/>
            <a:ext cx="12075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  <a:highlight>
                  <a:srgbClr val="A392E7"/>
                </a:highlight>
              </a:rPr>
              <a:t>Conclusion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Maison des astronautes, laboratoire scientifique, prépare le futur…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… mais collaboration incroyable entre pays différent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… différent des actualités avec les guerres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Future base Lunaire… ou Martienne avec SpaceX</a:t>
            </a:r>
            <a:endParaRPr lang="fr-FR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ISS</a:t>
            </a:r>
            <a:r>
              <a:rPr lang="fr-FR" sz="2000" dirty="0">
                <a:solidFill>
                  <a:schemeClr val="bg1"/>
                </a:solidFill>
              </a:rPr>
              <a:t> mais aussi </a:t>
            </a:r>
            <a:r>
              <a:rPr lang="fr-FR" sz="2000" b="1" dirty="0" err="1">
                <a:solidFill>
                  <a:schemeClr val="bg1"/>
                </a:solidFill>
              </a:rPr>
              <a:t>Tiangong</a:t>
            </a:r>
            <a:r>
              <a:rPr lang="fr-FR" sz="2000" dirty="0">
                <a:solidFill>
                  <a:schemeClr val="bg1"/>
                </a:solidFill>
              </a:rPr>
              <a:t> « Palais </a:t>
            </a:r>
            <a:r>
              <a:rPr lang="fr-FR" sz="2000" dirty="0" err="1">
                <a:solidFill>
                  <a:schemeClr val="bg1"/>
                </a:solidFill>
              </a:rPr>
              <a:t>Celeste</a:t>
            </a:r>
            <a:r>
              <a:rPr lang="fr-FR" sz="2000" dirty="0">
                <a:solidFill>
                  <a:schemeClr val="bg1"/>
                </a:solidFill>
              </a:rPr>
              <a:t> » </a:t>
            </a:r>
            <a:endParaRPr lang="fr-FR" sz="2000" b="1" u="sng" dirty="0">
              <a:solidFill>
                <a:schemeClr val="bg1"/>
              </a:solidFill>
              <a:highlight>
                <a:srgbClr val="A392E7"/>
              </a:highlight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9DD32B0-E8A1-4621-8708-2A9DC0A7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791" y="1043226"/>
            <a:ext cx="4154021" cy="389853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68A84A2-4F48-45A4-93B5-4C10DEA7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048" y="2916855"/>
            <a:ext cx="3442189" cy="344218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7B22229-657E-49D6-ADB1-61D133CAA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8" y="3327476"/>
            <a:ext cx="4249786" cy="267489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D2B0D26-88E2-46F2-9703-24DB126E23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828"/>
          <a:stretch/>
        </p:blipFill>
        <p:spPr>
          <a:xfrm>
            <a:off x="8781167" y="5880633"/>
            <a:ext cx="2521175" cy="57435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2BAF33D-7EFA-4686-B4E1-0352BD883E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053"/>
          <a:stretch/>
        </p:blipFill>
        <p:spPr>
          <a:xfrm>
            <a:off x="8555822" y="5064909"/>
            <a:ext cx="3006222" cy="7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A392E7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26995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10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869C99-6D8D-4944-925D-8AD7C016C664}"/>
              </a:ext>
            </a:extLst>
          </p:cNvPr>
          <p:cNvSpPr txBox="1"/>
          <p:nvPr/>
        </p:nvSpPr>
        <p:spPr>
          <a:xfrm>
            <a:off x="60812" y="885818"/>
            <a:ext cx="80102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Merci de m’avoir écouté !</a:t>
            </a:r>
          </a:p>
          <a:p>
            <a:pPr algn="ctr"/>
            <a:endParaRPr lang="fr-FR" sz="1000" b="1" dirty="0">
              <a:solidFill>
                <a:schemeClr val="bg1"/>
              </a:solidFill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Mon exposé sur </a:t>
            </a:r>
            <a:r>
              <a:rPr lang="fr-FR" sz="3200" dirty="0">
                <a:solidFill>
                  <a:schemeClr val="bg1"/>
                </a:solidFill>
              </a:rPr>
              <a:t>: </a:t>
            </a:r>
            <a:r>
              <a:rPr lang="fr-FR" sz="32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antoine.caggia.fr</a:t>
            </a:r>
            <a:endParaRPr lang="fr-FR" sz="3200" i="1" dirty="0">
              <a:solidFill>
                <a:schemeClr val="bg1"/>
              </a:solidFill>
            </a:endParaRPr>
          </a:p>
          <a:p>
            <a:endParaRPr lang="fr-FR" sz="2000" b="1" u="sng" dirty="0">
              <a:solidFill>
                <a:schemeClr val="bg1"/>
              </a:solidFill>
              <a:highlight>
                <a:srgbClr val="A392E7"/>
              </a:highlight>
            </a:endParaRPr>
          </a:p>
          <a:p>
            <a:r>
              <a:rPr lang="fr-FR" sz="2000" b="1" dirty="0">
                <a:solidFill>
                  <a:schemeClr val="bg1"/>
                </a:solidFill>
                <a:highlight>
                  <a:srgbClr val="A392E7"/>
                </a:highlight>
              </a:rPr>
              <a:t>En savoir plus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bg1"/>
                </a:solidFill>
              </a:rPr>
              <a:t>Applications :</a:t>
            </a:r>
          </a:p>
          <a:p>
            <a:pPr marL="800100" lvl="1" indent="-342900">
              <a:buFontTx/>
              <a:buChar char="-"/>
            </a:pPr>
            <a:r>
              <a:rPr lang="fr-FR" sz="2000" b="1" dirty="0" err="1">
                <a:solidFill>
                  <a:schemeClr val="bg1"/>
                </a:solidFill>
              </a:rPr>
              <a:t>Stellarium</a:t>
            </a:r>
            <a:r>
              <a:rPr lang="fr-FR" sz="2000" b="1" dirty="0">
                <a:solidFill>
                  <a:schemeClr val="bg1"/>
                </a:solidFill>
              </a:rPr>
              <a:t> - </a:t>
            </a:r>
            <a:r>
              <a:rPr lang="fr-FR" sz="2000" i="1" dirty="0">
                <a:solidFill>
                  <a:schemeClr val="bg1"/>
                </a:solidFill>
              </a:rPr>
              <a:t>Parc au Etoiles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u="sng" dirty="0">
                <a:solidFill>
                  <a:schemeClr val="bg1"/>
                </a:solidFill>
              </a:rPr>
              <a:t>Visites :</a:t>
            </a:r>
          </a:p>
          <a:p>
            <a:pPr marL="800100" lvl="1" indent="-342900">
              <a:buFontTx/>
              <a:buChar char="-"/>
            </a:pPr>
            <a:r>
              <a:rPr lang="fr-FR" sz="2000" b="1" i="1" dirty="0">
                <a:solidFill>
                  <a:schemeClr val="bg1"/>
                </a:solidFill>
              </a:rPr>
              <a:t>Sophie Adenot : </a:t>
            </a:r>
            <a:r>
              <a:rPr lang="fr-FR" sz="2000" b="1" i="1" dirty="0">
                <a:solidFill>
                  <a:schemeClr val="bg1"/>
                </a:solidFill>
                <a:hlinkClick r:id="rId4"/>
              </a:rPr>
              <a:t>Lien sur X</a:t>
            </a:r>
            <a:endParaRPr lang="fr-FR" sz="2000" b="1" dirty="0">
              <a:solidFill>
                <a:schemeClr val="bg1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fr-FR" sz="2000" b="1" i="1" dirty="0">
                <a:solidFill>
                  <a:schemeClr val="bg1"/>
                </a:solidFill>
              </a:rPr>
              <a:t>Thomas Pesquet : </a:t>
            </a:r>
            <a:r>
              <a:rPr lang="fr-FR" sz="2000" b="1" i="1" dirty="0">
                <a:solidFill>
                  <a:schemeClr val="bg1"/>
                </a:solidFill>
                <a:hlinkClick r:id="rId5"/>
              </a:rPr>
              <a:t>Lien sur </a:t>
            </a:r>
            <a:r>
              <a:rPr lang="fr-FR" sz="2000" b="1" i="1" dirty="0" err="1">
                <a:solidFill>
                  <a:schemeClr val="bg1"/>
                </a:solidFill>
                <a:hlinkClick r:id="rId5"/>
              </a:rPr>
              <a:t>Youtube</a:t>
            </a:r>
            <a:endParaRPr lang="fr-FR" sz="2000" b="1" i="1" dirty="0">
              <a:solidFill>
                <a:schemeClr val="bg1"/>
              </a:solidFill>
            </a:endParaRPr>
          </a:p>
          <a:p>
            <a:pPr lvl="1"/>
            <a:endParaRPr lang="fr-FR" sz="2000" b="1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  <a:highlight>
                  <a:srgbClr val="A392E7"/>
                </a:highlight>
              </a:rPr>
              <a:t>Mes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‘ ISS - La grande imagerie ’</a:t>
            </a:r>
            <a:r>
              <a:rPr lang="fr-FR" sz="2000" dirty="0">
                <a:solidFill>
                  <a:schemeClr val="bg1"/>
                </a:solidFill>
              </a:rPr>
              <a:t> - </a:t>
            </a:r>
            <a:r>
              <a:rPr lang="fr-FR" sz="2000" i="1" dirty="0">
                <a:solidFill>
                  <a:schemeClr val="bg1"/>
                </a:solidFill>
              </a:rPr>
              <a:t>Fleurus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‘ L’imagerie L’espace ’ </a:t>
            </a:r>
            <a:r>
              <a:rPr lang="fr-FR" sz="2000" dirty="0">
                <a:solidFill>
                  <a:schemeClr val="bg1"/>
                </a:solidFill>
              </a:rPr>
              <a:t>- </a:t>
            </a:r>
            <a:r>
              <a:rPr lang="fr-FR" sz="2000" i="1" dirty="0">
                <a:solidFill>
                  <a:schemeClr val="bg1"/>
                </a:solidFill>
              </a:rPr>
              <a:t>Fleurus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‘ Musée de l’air et de l’espace ’ </a:t>
            </a:r>
            <a:r>
              <a:rPr lang="fr-FR" sz="2000" dirty="0">
                <a:solidFill>
                  <a:schemeClr val="bg1"/>
                </a:solidFill>
              </a:rPr>
              <a:t>- </a:t>
            </a:r>
            <a:r>
              <a:rPr lang="fr-FR" sz="2000" i="1" dirty="0">
                <a:solidFill>
                  <a:schemeClr val="bg1"/>
                </a:solidFill>
              </a:rPr>
              <a:t>Le Bourget</a:t>
            </a:r>
          </a:p>
          <a:p>
            <a:r>
              <a:rPr lang="fr-FR" sz="2000" b="1" dirty="0">
                <a:solidFill>
                  <a:schemeClr val="bg1"/>
                </a:solidFill>
                <a:highlight>
                  <a:srgbClr val="A392E7"/>
                </a:highlight>
              </a:rPr>
              <a:t>Quizz 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1600" b="1" dirty="0">
                <a:solidFill>
                  <a:schemeClr val="bg1"/>
                </a:solidFill>
              </a:rPr>
              <a:t>Animation </a:t>
            </a:r>
            <a:r>
              <a:rPr lang="fr-FR" b="1" dirty="0">
                <a:solidFill>
                  <a:schemeClr val="bg1"/>
                </a:solidFill>
              </a:rPr>
              <a:t>avec Victor VAGNIER </a:t>
            </a:r>
            <a:r>
              <a:rPr lang="fr-FR" sz="1600" b="1" i="1" dirty="0">
                <a:solidFill>
                  <a:schemeClr val="bg1"/>
                </a:solidFill>
              </a:rPr>
              <a:t>– Médiateur Scientifique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1A64FFB1-C777-484D-A550-1228966B0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35" y="947899"/>
            <a:ext cx="4040449" cy="538533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CC630BD-F72D-4B1C-A400-E3DB5420B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992" y="4364993"/>
            <a:ext cx="2049088" cy="20166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9E54F94-5BE8-4CD1-9199-73FF5E392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2107" y="2428346"/>
            <a:ext cx="3322119" cy="185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A392E7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26995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10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58C3E2D-7709-479C-A7B4-C3F5BE61A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916541"/>
            <a:ext cx="7678626" cy="57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26995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122661-9220-4B1F-A02F-55DC6DFF3C11}"/>
              </a:ext>
            </a:extLst>
          </p:cNvPr>
          <p:cNvSpPr txBox="1"/>
          <p:nvPr/>
        </p:nvSpPr>
        <p:spPr>
          <a:xfrm>
            <a:off x="994693" y="144591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Sommaire</a:t>
            </a:r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3DD73064-CE1D-4F4B-97C2-6B1789944FEA}"/>
              </a:ext>
            </a:extLst>
          </p:cNvPr>
          <p:cNvSpPr/>
          <p:nvPr/>
        </p:nvSpPr>
        <p:spPr>
          <a:xfrm>
            <a:off x="1791016" y="205824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B84814B-0893-4F7A-9F91-43BC0F67FE56}"/>
              </a:ext>
            </a:extLst>
          </p:cNvPr>
          <p:cNvGrpSpPr/>
          <p:nvPr/>
        </p:nvGrpSpPr>
        <p:grpSpPr>
          <a:xfrm>
            <a:off x="994693" y="2429652"/>
            <a:ext cx="5125788" cy="646331"/>
            <a:chOff x="1054099" y="2429652"/>
            <a:chExt cx="5125788" cy="646331"/>
          </a:xfrm>
        </p:grpSpPr>
        <p:sp>
          <p:nvSpPr>
            <p:cNvPr id="57" name="Rectangle: Rounded Corners 36">
              <a:extLst>
                <a:ext uri="{FF2B5EF4-FFF2-40B4-BE49-F238E27FC236}">
                  <a16:creationId xmlns:a16="http://schemas.microsoft.com/office/drawing/2014/main" id="{5E9F8555-85C8-429C-BED5-23B3C005FD0B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b="1" spc="100" dirty="0">
                  <a:solidFill>
                    <a:schemeClr val="bg1"/>
                  </a:solidFill>
                  <a:latin typeface="Host Grotesk" panose="020B0504030402000203" pitchFamily="34" charset="0"/>
                  <a:cs typeface="Space Grotesk" pitchFamily="2" charset="0"/>
                </a:rPr>
                <a:t>1. Présentation</a:t>
              </a:r>
            </a:p>
          </p:txBody>
        </p:sp>
        <p:grpSp>
          <p:nvGrpSpPr>
            <p:cNvPr id="61" name="Group 16">
              <a:extLst>
                <a:ext uri="{FF2B5EF4-FFF2-40B4-BE49-F238E27FC236}">
                  <a16:creationId xmlns:a16="http://schemas.microsoft.com/office/drawing/2014/main" id="{6E488DCB-1526-4A7E-906B-3FC971D02CDA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62" name="Straight Connector 17">
                <a:extLst>
                  <a:ext uri="{FF2B5EF4-FFF2-40B4-BE49-F238E27FC236}">
                    <a16:creationId xmlns:a16="http://schemas.microsoft.com/office/drawing/2014/main" id="{87E81277-D1C5-4C3A-BABA-39DB1B624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8">
                <a:extLst>
                  <a:ext uri="{FF2B5EF4-FFF2-40B4-BE49-F238E27FC236}">
                    <a16:creationId xmlns:a16="http://schemas.microsoft.com/office/drawing/2014/main" id="{FDC146CA-22E1-4A5E-9ED8-40F8AC7006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16">
              <a:extLst>
                <a:ext uri="{FF2B5EF4-FFF2-40B4-BE49-F238E27FC236}">
                  <a16:creationId xmlns:a16="http://schemas.microsoft.com/office/drawing/2014/main" id="{00482A65-E1F0-46FB-AE4C-A73F21B12718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65" name="Straight Connector 17">
                <a:extLst>
                  <a:ext uri="{FF2B5EF4-FFF2-40B4-BE49-F238E27FC236}">
                    <a16:creationId xmlns:a16="http://schemas.microsoft.com/office/drawing/2014/main" id="{152E88A3-5F95-4727-B713-15A9CAC31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8">
                <a:extLst>
                  <a:ext uri="{FF2B5EF4-FFF2-40B4-BE49-F238E27FC236}">
                    <a16:creationId xmlns:a16="http://schemas.microsoft.com/office/drawing/2014/main" id="{92D8C09F-0002-404F-8263-9627AC93A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5E008B1-F341-4781-8053-E6BA42AB7E7C}"/>
              </a:ext>
            </a:extLst>
          </p:cNvPr>
          <p:cNvGrpSpPr/>
          <p:nvPr/>
        </p:nvGrpSpPr>
        <p:grpSpPr>
          <a:xfrm>
            <a:off x="994693" y="3178761"/>
            <a:ext cx="5125788" cy="646331"/>
            <a:chOff x="1054099" y="2429652"/>
            <a:chExt cx="5125788" cy="646331"/>
          </a:xfrm>
        </p:grpSpPr>
        <p:sp>
          <p:nvSpPr>
            <p:cNvPr id="69" name="Rectangle: Rounded Corners 36">
              <a:extLst>
                <a:ext uri="{FF2B5EF4-FFF2-40B4-BE49-F238E27FC236}">
                  <a16:creationId xmlns:a16="http://schemas.microsoft.com/office/drawing/2014/main" id="{62A825E8-43C8-4457-806E-0902990E060A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2. Fonctionnement</a:t>
              </a:r>
            </a:p>
          </p:txBody>
        </p:sp>
        <p:grpSp>
          <p:nvGrpSpPr>
            <p:cNvPr id="70" name="Group 16">
              <a:extLst>
                <a:ext uri="{FF2B5EF4-FFF2-40B4-BE49-F238E27FC236}">
                  <a16:creationId xmlns:a16="http://schemas.microsoft.com/office/drawing/2014/main" id="{86DFF45A-189E-4438-BDBD-9CCEFEAB63B0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74" name="Straight Connector 17">
                <a:extLst>
                  <a:ext uri="{FF2B5EF4-FFF2-40B4-BE49-F238E27FC236}">
                    <a16:creationId xmlns:a16="http://schemas.microsoft.com/office/drawing/2014/main" id="{82B32C38-8101-440A-9649-59E6939C4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18">
                <a:extLst>
                  <a:ext uri="{FF2B5EF4-FFF2-40B4-BE49-F238E27FC236}">
                    <a16:creationId xmlns:a16="http://schemas.microsoft.com/office/drawing/2014/main" id="{972570DB-80C9-4A92-8B8F-DB1408225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16">
              <a:extLst>
                <a:ext uri="{FF2B5EF4-FFF2-40B4-BE49-F238E27FC236}">
                  <a16:creationId xmlns:a16="http://schemas.microsoft.com/office/drawing/2014/main" id="{C4978751-8821-4C74-B8F2-57583FEFACF5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72" name="Straight Connector 17">
                <a:extLst>
                  <a:ext uri="{FF2B5EF4-FFF2-40B4-BE49-F238E27FC236}">
                    <a16:creationId xmlns:a16="http://schemas.microsoft.com/office/drawing/2014/main" id="{FA4429BF-401D-406C-9AF9-E9824460B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18">
                <a:extLst>
                  <a:ext uri="{FF2B5EF4-FFF2-40B4-BE49-F238E27FC236}">
                    <a16:creationId xmlns:a16="http://schemas.microsoft.com/office/drawing/2014/main" id="{4348CB6B-6AE6-4176-BA51-3629A2F9C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D818125-0CF1-4DA7-BC64-FD59EC9737BC}"/>
              </a:ext>
            </a:extLst>
          </p:cNvPr>
          <p:cNvGrpSpPr/>
          <p:nvPr/>
        </p:nvGrpSpPr>
        <p:grpSpPr>
          <a:xfrm>
            <a:off x="994693" y="3980559"/>
            <a:ext cx="5125788" cy="646331"/>
            <a:chOff x="1054099" y="2429652"/>
            <a:chExt cx="5125788" cy="646331"/>
          </a:xfrm>
        </p:grpSpPr>
        <p:sp>
          <p:nvSpPr>
            <p:cNvPr id="77" name="Rectangle: Rounded Corners 36">
              <a:extLst>
                <a:ext uri="{FF2B5EF4-FFF2-40B4-BE49-F238E27FC236}">
                  <a16:creationId xmlns:a16="http://schemas.microsoft.com/office/drawing/2014/main" id="{BA5AE2BD-EFB1-46BA-AD56-9976B3915ED6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3. Activités</a:t>
              </a:r>
            </a:p>
          </p:txBody>
        </p:sp>
        <p:grpSp>
          <p:nvGrpSpPr>
            <p:cNvPr id="78" name="Group 16">
              <a:extLst>
                <a:ext uri="{FF2B5EF4-FFF2-40B4-BE49-F238E27FC236}">
                  <a16:creationId xmlns:a16="http://schemas.microsoft.com/office/drawing/2014/main" id="{D3206B99-BE83-44B6-9E96-B9D8BECD6733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82" name="Straight Connector 17">
                <a:extLst>
                  <a:ext uri="{FF2B5EF4-FFF2-40B4-BE49-F238E27FC236}">
                    <a16:creationId xmlns:a16="http://schemas.microsoft.com/office/drawing/2014/main" id="{90B4FBA4-1F62-4AF1-9159-8CA5175A1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18">
                <a:extLst>
                  <a:ext uri="{FF2B5EF4-FFF2-40B4-BE49-F238E27FC236}">
                    <a16:creationId xmlns:a16="http://schemas.microsoft.com/office/drawing/2014/main" id="{04DCCFAC-1C4D-40FC-9297-E836CC80D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16">
              <a:extLst>
                <a:ext uri="{FF2B5EF4-FFF2-40B4-BE49-F238E27FC236}">
                  <a16:creationId xmlns:a16="http://schemas.microsoft.com/office/drawing/2014/main" id="{D16483C1-E3D4-4228-AD23-3B08F24D7A26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0" name="Straight Connector 17">
                <a:extLst>
                  <a:ext uri="{FF2B5EF4-FFF2-40B4-BE49-F238E27FC236}">
                    <a16:creationId xmlns:a16="http://schemas.microsoft.com/office/drawing/2014/main" id="{1D79A76B-B042-4130-BDBA-5D6B3EEF9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18">
                <a:extLst>
                  <a:ext uri="{FF2B5EF4-FFF2-40B4-BE49-F238E27FC236}">
                    <a16:creationId xmlns:a16="http://schemas.microsoft.com/office/drawing/2014/main" id="{8E56F05B-E0E6-403E-B381-CA55AB8A3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D47686AE-7622-4BE6-ACE6-29E2D0A95955}"/>
              </a:ext>
            </a:extLst>
          </p:cNvPr>
          <p:cNvGrpSpPr/>
          <p:nvPr/>
        </p:nvGrpSpPr>
        <p:grpSpPr>
          <a:xfrm>
            <a:off x="994693" y="4764960"/>
            <a:ext cx="5125788" cy="646331"/>
            <a:chOff x="1054099" y="2429652"/>
            <a:chExt cx="5125788" cy="646331"/>
          </a:xfrm>
        </p:grpSpPr>
        <p:sp>
          <p:nvSpPr>
            <p:cNvPr id="85" name="Rectangle: Rounded Corners 36">
              <a:extLst>
                <a:ext uri="{FF2B5EF4-FFF2-40B4-BE49-F238E27FC236}">
                  <a16:creationId xmlns:a16="http://schemas.microsoft.com/office/drawing/2014/main" id="{EE688299-BE6E-4FF7-B710-7C4A199B12C9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4. Vie à bord</a:t>
              </a:r>
            </a:p>
          </p:txBody>
        </p:sp>
        <p:grpSp>
          <p:nvGrpSpPr>
            <p:cNvPr id="86" name="Group 16">
              <a:extLst>
                <a:ext uri="{FF2B5EF4-FFF2-40B4-BE49-F238E27FC236}">
                  <a16:creationId xmlns:a16="http://schemas.microsoft.com/office/drawing/2014/main" id="{029633D9-5EAA-4481-A430-4DB1BAA859D4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90" name="Straight Connector 17">
                <a:extLst>
                  <a:ext uri="{FF2B5EF4-FFF2-40B4-BE49-F238E27FC236}">
                    <a16:creationId xmlns:a16="http://schemas.microsoft.com/office/drawing/2014/main" id="{C5F6BCCB-B510-4329-8A0A-BFD73B41F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18">
                <a:extLst>
                  <a:ext uri="{FF2B5EF4-FFF2-40B4-BE49-F238E27FC236}">
                    <a16:creationId xmlns:a16="http://schemas.microsoft.com/office/drawing/2014/main" id="{34D3C771-57EA-4911-A303-1DC8ABCEF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6">
              <a:extLst>
                <a:ext uri="{FF2B5EF4-FFF2-40B4-BE49-F238E27FC236}">
                  <a16:creationId xmlns:a16="http://schemas.microsoft.com/office/drawing/2014/main" id="{4387075E-9E97-4328-87CF-E7E3CC79A4ED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8" name="Straight Connector 17">
                <a:extLst>
                  <a:ext uri="{FF2B5EF4-FFF2-40B4-BE49-F238E27FC236}">
                    <a16:creationId xmlns:a16="http://schemas.microsoft.com/office/drawing/2014/main" id="{A919905A-02DC-4087-89C7-2A6B69DCD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18">
                <a:extLst>
                  <a:ext uri="{FF2B5EF4-FFF2-40B4-BE49-F238E27FC236}">
                    <a16:creationId xmlns:a16="http://schemas.microsoft.com/office/drawing/2014/main" id="{DB0D7DCF-D0A0-4398-8D62-9D832924B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Oval 20">
            <a:extLst>
              <a:ext uri="{FF2B5EF4-FFF2-40B4-BE49-F238E27FC236}">
                <a16:creationId xmlns:a16="http://schemas.microsoft.com/office/drawing/2014/main" id="{AA7AF250-08E8-4D21-B98F-26515590AA75}"/>
              </a:ext>
            </a:extLst>
          </p:cNvPr>
          <p:cNvSpPr/>
          <p:nvPr/>
        </p:nvSpPr>
        <p:spPr>
          <a:xfrm>
            <a:off x="1811863" y="14718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268E0196-17DC-43D5-8FDC-A7C6EE97CF32}"/>
              </a:ext>
            </a:extLst>
          </p:cNvPr>
          <p:cNvSpPr txBox="1"/>
          <p:nvPr/>
        </p:nvSpPr>
        <p:spPr>
          <a:xfrm>
            <a:off x="778704" y="558462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Conclusion</a:t>
            </a:r>
          </a:p>
        </p:txBody>
      </p:sp>
      <p:sp>
        <p:nvSpPr>
          <p:cNvPr id="95" name="Oval 20">
            <a:extLst>
              <a:ext uri="{FF2B5EF4-FFF2-40B4-BE49-F238E27FC236}">
                <a16:creationId xmlns:a16="http://schemas.microsoft.com/office/drawing/2014/main" id="{C1EA15E4-DAA9-47A9-AC7E-F89581EFB099}"/>
              </a:ext>
            </a:extLst>
          </p:cNvPr>
          <p:cNvSpPr/>
          <p:nvPr/>
        </p:nvSpPr>
        <p:spPr>
          <a:xfrm>
            <a:off x="1575027" y="619695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Oval 20">
            <a:extLst>
              <a:ext uri="{FF2B5EF4-FFF2-40B4-BE49-F238E27FC236}">
                <a16:creationId xmlns:a16="http://schemas.microsoft.com/office/drawing/2014/main" id="{1646F9AE-F7E5-47C1-B310-A678D13EE7F8}"/>
              </a:ext>
            </a:extLst>
          </p:cNvPr>
          <p:cNvSpPr/>
          <p:nvPr/>
        </p:nvSpPr>
        <p:spPr>
          <a:xfrm>
            <a:off x="1595874" y="561055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09D88E4-8B5E-4432-9E08-B06E4E9B4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7874" b="19845"/>
          <a:stretch/>
        </p:blipFill>
        <p:spPr>
          <a:xfrm>
            <a:off x="7298222" y="1071365"/>
            <a:ext cx="4061359" cy="517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A392E7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26995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7131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8B1B389-A19A-4D5D-A069-5672A495F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19" y="1057832"/>
            <a:ext cx="5034969" cy="495323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0869C99-6D8D-4944-925D-8AD7C016C664}"/>
              </a:ext>
            </a:extLst>
          </p:cNvPr>
          <p:cNvSpPr txBox="1"/>
          <p:nvPr/>
        </p:nvSpPr>
        <p:spPr>
          <a:xfrm>
            <a:off x="85245" y="1423093"/>
            <a:ext cx="5025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Pourquoi ISS ?</a:t>
            </a:r>
          </a:p>
          <a:p>
            <a:pPr marL="342900" indent="-342900">
              <a:buFontTx/>
              <a:buChar char="-"/>
            </a:pPr>
            <a:r>
              <a:rPr lang="fr-FR" sz="2000" b="1" dirty="0">
                <a:solidFill>
                  <a:schemeClr val="bg1"/>
                </a:solidFill>
              </a:rPr>
              <a:t>Anglais</a:t>
            </a:r>
            <a:r>
              <a:rPr lang="fr-FR" sz="2000" dirty="0">
                <a:solidFill>
                  <a:schemeClr val="bg1"/>
                </a:solidFill>
              </a:rPr>
              <a:t> : 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r>
              <a:rPr lang="fr-FR" sz="2000" dirty="0">
                <a:solidFill>
                  <a:schemeClr val="bg1"/>
                </a:solidFill>
              </a:rPr>
              <a:t>nternational 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000" dirty="0">
                <a:solidFill>
                  <a:schemeClr val="bg1"/>
                </a:solidFill>
              </a:rPr>
              <a:t>pace 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000" dirty="0">
                <a:solidFill>
                  <a:schemeClr val="bg1"/>
                </a:solidFill>
              </a:rPr>
              <a:t>tation</a:t>
            </a:r>
          </a:p>
          <a:p>
            <a:pPr marL="342900" indent="-342900">
              <a:buFontTx/>
              <a:buChar char="-"/>
            </a:pPr>
            <a:r>
              <a:rPr lang="fr-FR" sz="2000" b="1" dirty="0">
                <a:solidFill>
                  <a:schemeClr val="bg1"/>
                </a:solidFill>
              </a:rPr>
              <a:t>Français</a:t>
            </a:r>
            <a:r>
              <a:rPr lang="fr-FR" sz="2000" dirty="0">
                <a:solidFill>
                  <a:schemeClr val="bg1"/>
                </a:solidFill>
              </a:rPr>
              <a:t> : 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000" dirty="0">
                <a:solidFill>
                  <a:schemeClr val="bg1"/>
                </a:solidFill>
              </a:rPr>
              <a:t>tation 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000" dirty="0">
                <a:solidFill>
                  <a:schemeClr val="bg1"/>
                </a:solidFill>
              </a:rPr>
              <a:t>patiale </a:t>
            </a:r>
            <a:r>
              <a:rPr lang="fr-F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r>
              <a:rPr lang="fr-FR" sz="2000" dirty="0">
                <a:solidFill>
                  <a:schemeClr val="bg1"/>
                </a:solidFill>
              </a:rPr>
              <a:t>nternationale 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91F45BC1-3F6B-4773-87AB-0614D5B892B5}"/>
              </a:ext>
            </a:extLst>
          </p:cNvPr>
          <p:cNvSpPr txBox="1"/>
          <p:nvPr/>
        </p:nvSpPr>
        <p:spPr>
          <a:xfrm>
            <a:off x="37117" y="2633935"/>
            <a:ext cx="6191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Qu’est ce que c’est ?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Maison des astronautes =&gt; Scientifiques de l’espace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Laboratoire scientifique dans l’espace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Préparer les futures explorations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fr-FR" sz="2000" b="1" u="sng" dirty="0">
              <a:solidFill>
                <a:schemeClr val="bg1"/>
              </a:solidFill>
            </a:endParaRP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677E57A2-1726-4E8A-BE19-4CAF9BD2CE6B}"/>
              </a:ext>
            </a:extLst>
          </p:cNvPr>
          <p:cNvSpPr txBox="1"/>
          <p:nvPr/>
        </p:nvSpPr>
        <p:spPr>
          <a:xfrm>
            <a:off x="81322" y="4482113"/>
            <a:ext cx="5694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Pourquoi a-t-elle été fabriquée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Pas d’oxygène =&gt; Pas </a:t>
            </a:r>
            <a:r>
              <a:rPr lang="fr-FR" sz="2000" dirty="0" err="1">
                <a:solidFill>
                  <a:schemeClr val="bg1"/>
                </a:solidFill>
              </a:rPr>
              <a:t>réspirer</a:t>
            </a:r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pas de pesanteur =&gt; Tout flotte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Température =&gt; -150 / +150</a:t>
            </a:r>
            <a:endParaRPr lang="fr-FR" sz="2000" b="1" u="sng" dirty="0">
              <a:solidFill>
                <a:schemeClr val="bg1"/>
              </a:solidFill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AC2A2237-668F-45FE-8057-98CEB561EA3B}"/>
              </a:ext>
            </a:extLst>
          </p:cNvPr>
          <p:cNvSpPr txBox="1"/>
          <p:nvPr/>
        </p:nvSpPr>
        <p:spPr>
          <a:xfrm>
            <a:off x="3320072" y="482689"/>
            <a:ext cx="166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Introduction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Station spatiale internationale (ISS) : histoire et devenir">
            <a:extLst>
              <a:ext uri="{FF2B5EF4-FFF2-40B4-BE49-F238E27FC236}">
                <a16:creationId xmlns:a16="http://schemas.microsoft.com/office/drawing/2014/main" id="{30EC7F3C-B6D7-4A16-A146-54E087D36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23" y="1054638"/>
            <a:ext cx="6298810" cy="47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1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A392E7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26995" cy="278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869C99-6D8D-4944-925D-8AD7C016C664}"/>
              </a:ext>
            </a:extLst>
          </p:cNvPr>
          <p:cNvSpPr txBox="1"/>
          <p:nvPr/>
        </p:nvSpPr>
        <p:spPr>
          <a:xfrm>
            <a:off x="396291" y="1377239"/>
            <a:ext cx="3005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Taille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110m long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64m Large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1C5DBC0-476C-485A-9EFE-EAD1AC1F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66" y="4201428"/>
            <a:ext cx="3005887" cy="234401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6349FCA8-230A-461A-ACFE-DAFCEA6D8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773" y="3300595"/>
            <a:ext cx="2779581" cy="2980330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14D7F338-0BEB-4330-AD2D-DCFF8D54A55D}"/>
              </a:ext>
            </a:extLst>
          </p:cNvPr>
          <p:cNvSpPr txBox="1"/>
          <p:nvPr/>
        </p:nvSpPr>
        <p:spPr>
          <a:xfrm>
            <a:off x="8299581" y="1435405"/>
            <a:ext cx="37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Vitesse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28000 km/h - 8 km/s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1 sec = Ecole - 3 fontaines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16 tours de terre par jour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Tour 90min : 1 match de foot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1BCF9FF-BF14-466A-B901-AF751EBCDB2F}"/>
              </a:ext>
            </a:extLst>
          </p:cNvPr>
          <p:cNvSpPr txBox="1"/>
          <p:nvPr/>
        </p:nvSpPr>
        <p:spPr>
          <a:xfrm>
            <a:off x="4380900" y="1520135"/>
            <a:ext cx="3423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Poids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400 tonnes=25 bus </a:t>
            </a:r>
          </a:p>
          <a:p>
            <a:endParaRPr lang="fr-FR" sz="2000" b="1" u="sng" dirty="0">
              <a:solidFill>
                <a:schemeClr val="bg1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349AD40-BF52-43BA-8F44-08682EA67C80}"/>
              </a:ext>
            </a:extLst>
          </p:cNvPr>
          <p:cNvSpPr txBox="1"/>
          <p:nvPr/>
        </p:nvSpPr>
        <p:spPr>
          <a:xfrm>
            <a:off x="404766" y="2488364"/>
            <a:ext cx="3075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Altitude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400 km : Paris -&gt; Lyon</a:t>
            </a:r>
          </a:p>
        </p:txBody>
      </p:sp>
      <p:sp>
        <p:nvSpPr>
          <p:cNvPr id="22" name="AutoShape 2" descr="Image générée">
            <a:extLst>
              <a:ext uri="{FF2B5EF4-FFF2-40B4-BE49-F238E27FC236}">
                <a16:creationId xmlns:a16="http://schemas.microsoft.com/office/drawing/2014/main" id="{2FA4B150-D930-42BF-9550-06702D5092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7E59B79-69A5-495E-B65A-8450B71C8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771" y="4210805"/>
            <a:ext cx="2991718" cy="2320006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E04517DD-08A6-4794-A136-DDA9B4AFA702}"/>
              </a:ext>
            </a:extLst>
          </p:cNvPr>
          <p:cNvSpPr txBox="1"/>
          <p:nvPr/>
        </p:nvSpPr>
        <p:spPr>
          <a:xfrm>
            <a:off x="4371441" y="2246724"/>
            <a:ext cx="3843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Equipage depuis 2000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Entre 6 et 13 personnes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Restent entre 6 et 8 mois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Thomas Pesquet </a:t>
            </a:r>
            <a:r>
              <a:rPr lang="fr-FR" sz="2000" dirty="0">
                <a:solidFill>
                  <a:schemeClr val="bg1"/>
                </a:solidFill>
              </a:rPr>
              <a:t>: 2 * 6 mois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Sophie Adenot </a:t>
            </a:r>
            <a:r>
              <a:rPr lang="fr-FR" sz="2000" dirty="0">
                <a:solidFill>
                  <a:schemeClr val="bg1"/>
                </a:solidFill>
              </a:rPr>
              <a:t>: 8 mois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</a:rPr>
              <a:t>Record</a:t>
            </a:r>
            <a:r>
              <a:rPr lang="fr-FR" sz="2000" dirty="0">
                <a:solidFill>
                  <a:schemeClr val="bg1"/>
                </a:solidFill>
              </a:rPr>
              <a:t> : 371 jours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CB2B6A3-8328-430A-A867-4EF783E07AF7}"/>
              </a:ext>
            </a:extLst>
          </p:cNvPr>
          <p:cNvSpPr txBox="1"/>
          <p:nvPr/>
        </p:nvSpPr>
        <p:spPr>
          <a:xfrm>
            <a:off x="404766" y="3402760"/>
            <a:ext cx="3075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Coût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</a:rPr>
              <a:t>150 000 000 000 Euros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D55CFD1-F512-43AB-BB6B-203E3601CF70}"/>
              </a:ext>
            </a:extLst>
          </p:cNvPr>
          <p:cNvSpPr txBox="1"/>
          <p:nvPr/>
        </p:nvSpPr>
        <p:spPr>
          <a:xfrm>
            <a:off x="3383620" y="505011"/>
            <a:ext cx="168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Description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770"/>
            <a:ext cx="4974042" cy="281155"/>
            <a:chOff x="4293192" y="271770"/>
            <a:chExt cx="3274043" cy="28115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513" y="271770"/>
              <a:ext cx="726995" cy="278602"/>
            </a:xfrm>
            <a:prstGeom prst="rect">
              <a:avLst/>
            </a:prstGeom>
            <a:solidFill>
              <a:srgbClr val="A392E7"/>
            </a:solidFill>
            <a:ln>
              <a:solidFill>
                <a:srgbClr val="A392E7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6061074" y="84772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565E43-91A7-6732-AE95-F547CA6C1595}"/>
              </a:ext>
            </a:extLst>
          </p:cNvPr>
          <p:cNvCxnSpPr>
            <a:cxnSpLocks/>
          </p:cNvCxnSpPr>
          <p:nvPr/>
        </p:nvCxnSpPr>
        <p:spPr>
          <a:xfrm>
            <a:off x="3557587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460011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122661-9220-4B1F-A02F-55DC6DFF3C11}"/>
              </a:ext>
            </a:extLst>
          </p:cNvPr>
          <p:cNvSpPr txBox="1"/>
          <p:nvPr/>
        </p:nvSpPr>
        <p:spPr>
          <a:xfrm>
            <a:off x="994693" y="144591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Sommaire</a:t>
            </a:r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3DD73064-CE1D-4F4B-97C2-6B1789944FEA}"/>
              </a:ext>
            </a:extLst>
          </p:cNvPr>
          <p:cNvSpPr/>
          <p:nvPr/>
        </p:nvSpPr>
        <p:spPr>
          <a:xfrm>
            <a:off x="1791016" y="205824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B84814B-0893-4F7A-9F91-43BC0F67FE56}"/>
              </a:ext>
            </a:extLst>
          </p:cNvPr>
          <p:cNvGrpSpPr/>
          <p:nvPr/>
        </p:nvGrpSpPr>
        <p:grpSpPr>
          <a:xfrm>
            <a:off x="994693" y="2429652"/>
            <a:ext cx="5125788" cy="646331"/>
            <a:chOff x="1054099" y="2429652"/>
            <a:chExt cx="5125788" cy="646331"/>
          </a:xfrm>
        </p:grpSpPr>
        <p:sp>
          <p:nvSpPr>
            <p:cNvPr id="57" name="Rectangle: Rounded Corners 36">
              <a:extLst>
                <a:ext uri="{FF2B5EF4-FFF2-40B4-BE49-F238E27FC236}">
                  <a16:creationId xmlns:a16="http://schemas.microsoft.com/office/drawing/2014/main" id="{5E9F8555-85C8-429C-BED5-23B3C005FD0B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1. Présentation</a:t>
              </a:r>
            </a:p>
          </p:txBody>
        </p:sp>
        <p:grpSp>
          <p:nvGrpSpPr>
            <p:cNvPr id="61" name="Group 16">
              <a:extLst>
                <a:ext uri="{FF2B5EF4-FFF2-40B4-BE49-F238E27FC236}">
                  <a16:creationId xmlns:a16="http://schemas.microsoft.com/office/drawing/2014/main" id="{6E488DCB-1526-4A7E-906B-3FC971D02CDA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62" name="Straight Connector 17">
                <a:extLst>
                  <a:ext uri="{FF2B5EF4-FFF2-40B4-BE49-F238E27FC236}">
                    <a16:creationId xmlns:a16="http://schemas.microsoft.com/office/drawing/2014/main" id="{87E81277-D1C5-4C3A-BABA-39DB1B624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8">
                <a:extLst>
                  <a:ext uri="{FF2B5EF4-FFF2-40B4-BE49-F238E27FC236}">
                    <a16:creationId xmlns:a16="http://schemas.microsoft.com/office/drawing/2014/main" id="{FDC146CA-22E1-4A5E-9ED8-40F8AC7006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16">
              <a:extLst>
                <a:ext uri="{FF2B5EF4-FFF2-40B4-BE49-F238E27FC236}">
                  <a16:creationId xmlns:a16="http://schemas.microsoft.com/office/drawing/2014/main" id="{00482A65-E1F0-46FB-AE4C-A73F21B12718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65" name="Straight Connector 17">
                <a:extLst>
                  <a:ext uri="{FF2B5EF4-FFF2-40B4-BE49-F238E27FC236}">
                    <a16:creationId xmlns:a16="http://schemas.microsoft.com/office/drawing/2014/main" id="{152E88A3-5F95-4727-B713-15A9CAC31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8">
                <a:extLst>
                  <a:ext uri="{FF2B5EF4-FFF2-40B4-BE49-F238E27FC236}">
                    <a16:creationId xmlns:a16="http://schemas.microsoft.com/office/drawing/2014/main" id="{92D8C09F-0002-404F-8263-9627AC93A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5E008B1-F341-4781-8053-E6BA42AB7E7C}"/>
              </a:ext>
            </a:extLst>
          </p:cNvPr>
          <p:cNvGrpSpPr/>
          <p:nvPr/>
        </p:nvGrpSpPr>
        <p:grpSpPr>
          <a:xfrm>
            <a:off x="994693" y="3178761"/>
            <a:ext cx="5125788" cy="646331"/>
            <a:chOff x="1054099" y="2429652"/>
            <a:chExt cx="5125788" cy="646331"/>
          </a:xfrm>
        </p:grpSpPr>
        <p:sp>
          <p:nvSpPr>
            <p:cNvPr id="69" name="Rectangle: Rounded Corners 36">
              <a:extLst>
                <a:ext uri="{FF2B5EF4-FFF2-40B4-BE49-F238E27FC236}">
                  <a16:creationId xmlns:a16="http://schemas.microsoft.com/office/drawing/2014/main" id="{62A825E8-43C8-4457-806E-0902990E060A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chemeClr val="bg1"/>
                  </a:solidFill>
                  <a:latin typeface="Host Grotesk" panose="020B0504030402000203" pitchFamily="34" charset="0"/>
                  <a:cs typeface="Space Grotesk" pitchFamily="2" charset="0"/>
                </a:rPr>
                <a:t>2. Fonctionnement</a:t>
              </a:r>
            </a:p>
          </p:txBody>
        </p:sp>
        <p:grpSp>
          <p:nvGrpSpPr>
            <p:cNvPr id="70" name="Group 16">
              <a:extLst>
                <a:ext uri="{FF2B5EF4-FFF2-40B4-BE49-F238E27FC236}">
                  <a16:creationId xmlns:a16="http://schemas.microsoft.com/office/drawing/2014/main" id="{86DFF45A-189E-4438-BDBD-9CCEFEAB63B0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74" name="Straight Connector 17">
                <a:extLst>
                  <a:ext uri="{FF2B5EF4-FFF2-40B4-BE49-F238E27FC236}">
                    <a16:creationId xmlns:a16="http://schemas.microsoft.com/office/drawing/2014/main" id="{82B32C38-8101-440A-9649-59E6939C4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18">
                <a:extLst>
                  <a:ext uri="{FF2B5EF4-FFF2-40B4-BE49-F238E27FC236}">
                    <a16:creationId xmlns:a16="http://schemas.microsoft.com/office/drawing/2014/main" id="{972570DB-80C9-4A92-8B8F-DB1408225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16">
              <a:extLst>
                <a:ext uri="{FF2B5EF4-FFF2-40B4-BE49-F238E27FC236}">
                  <a16:creationId xmlns:a16="http://schemas.microsoft.com/office/drawing/2014/main" id="{C4978751-8821-4C74-B8F2-57583FEFACF5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72" name="Straight Connector 17">
                <a:extLst>
                  <a:ext uri="{FF2B5EF4-FFF2-40B4-BE49-F238E27FC236}">
                    <a16:creationId xmlns:a16="http://schemas.microsoft.com/office/drawing/2014/main" id="{FA4429BF-401D-406C-9AF9-E9824460B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18">
                <a:extLst>
                  <a:ext uri="{FF2B5EF4-FFF2-40B4-BE49-F238E27FC236}">
                    <a16:creationId xmlns:a16="http://schemas.microsoft.com/office/drawing/2014/main" id="{4348CB6B-6AE6-4176-BA51-3629A2F9C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D818125-0CF1-4DA7-BC64-FD59EC9737BC}"/>
              </a:ext>
            </a:extLst>
          </p:cNvPr>
          <p:cNvGrpSpPr/>
          <p:nvPr/>
        </p:nvGrpSpPr>
        <p:grpSpPr>
          <a:xfrm>
            <a:off x="994693" y="3980559"/>
            <a:ext cx="5125788" cy="646331"/>
            <a:chOff x="1054099" y="2429652"/>
            <a:chExt cx="5125788" cy="646331"/>
          </a:xfrm>
        </p:grpSpPr>
        <p:sp>
          <p:nvSpPr>
            <p:cNvPr id="77" name="Rectangle: Rounded Corners 36">
              <a:extLst>
                <a:ext uri="{FF2B5EF4-FFF2-40B4-BE49-F238E27FC236}">
                  <a16:creationId xmlns:a16="http://schemas.microsoft.com/office/drawing/2014/main" id="{BA5AE2BD-EFB1-46BA-AD56-9976B3915ED6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3. Activités</a:t>
              </a:r>
            </a:p>
          </p:txBody>
        </p:sp>
        <p:grpSp>
          <p:nvGrpSpPr>
            <p:cNvPr id="78" name="Group 16">
              <a:extLst>
                <a:ext uri="{FF2B5EF4-FFF2-40B4-BE49-F238E27FC236}">
                  <a16:creationId xmlns:a16="http://schemas.microsoft.com/office/drawing/2014/main" id="{D3206B99-BE83-44B6-9E96-B9D8BECD6733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82" name="Straight Connector 17">
                <a:extLst>
                  <a:ext uri="{FF2B5EF4-FFF2-40B4-BE49-F238E27FC236}">
                    <a16:creationId xmlns:a16="http://schemas.microsoft.com/office/drawing/2014/main" id="{90B4FBA4-1F62-4AF1-9159-8CA5175A1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18">
                <a:extLst>
                  <a:ext uri="{FF2B5EF4-FFF2-40B4-BE49-F238E27FC236}">
                    <a16:creationId xmlns:a16="http://schemas.microsoft.com/office/drawing/2014/main" id="{04DCCFAC-1C4D-40FC-9297-E836CC80D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16">
              <a:extLst>
                <a:ext uri="{FF2B5EF4-FFF2-40B4-BE49-F238E27FC236}">
                  <a16:creationId xmlns:a16="http://schemas.microsoft.com/office/drawing/2014/main" id="{D16483C1-E3D4-4228-AD23-3B08F24D7A26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0" name="Straight Connector 17">
                <a:extLst>
                  <a:ext uri="{FF2B5EF4-FFF2-40B4-BE49-F238E27FC236}">
                    <a16:creationId xmlns:a16="http://schemas.microsoft.com/office/drawing/2014/main" id="{1D79A76B-B042-4130-BDBA-5D6B3EEF9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18">
                <a:extLst>
                  <a:ext uri="{FF2B5EF4-FFF2-40B4-BE49-F238E27FC236}">
                    <a16:creationId xmlns:a16="http://schemas.microsoft.com/office/drawing/2014/main" id="{8E56F05B-E0E6-403E-B381-CA55AB8A3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D47686AE-7622-4BE6-ACE6-29E2D0A95955}"/>
              </a:ext>
            </a:extLst>
          </p:cNvPr>
          <p:cNvGrpSpPr/>
          <p:nvPr/>
        </p:nvGrpSpPr>
        <p:grpSpPr>
          <a:xfrm>
            <a:off x="994693" y="4764960"/>
            <a:ext cx="5125788" cy="646331"/>
            <a:chOff x="1054099" y="2429652"/>
            <a:chExt cx="5125788" cy="646331"/>
          </a:xfrm>
        </p:grpSpPr>
        <p:sp>
          <p:nvSpPr>
            <p:cNvPr id="85" name="Rectangle: Rounded Corners 36">
              <a:extLst>
                <a:ext uri="{FF2B5EF4-FFF2-40B4-BE49-F238E27FC236}">
                  <a16:creationId xmlns:a16="http://schemas.microsoft.com/office/drawing/2014/main" id="{EE688299-BE6E-4FF7-B710-7C4A199B12C9}"/>
                </a:ext>
              </a:extLst>
            </p:cNvPr>
            <p:cNvSpPr/>
            <p:nvPr/>
          </p:nvSpPr>
          <p:spPr>
            <a:xfrm>
              <a:off x="1054099" y="2429652"/>
              <a:ext cx="5125788" cy="646331"/>
            </a:xfrm>
            <a:prstGeom prst="roundRect">
              <a:avLst>
                <a:gd name="adj" fmla="val 5214"/>
              </a:avLst>
            </a:prstGeom>
            <a:solidFill>
              <a:srgbClr val="010811"/>
            </a:solidFill>
            <a:ln w="6350">
              <a:gradFill flip="none" rotWithShape="1">
                <a:gsLst>
                  <a:gs pos="0">
                    <a:srgbClr val="A392E7"/>
                  </a:gs>
                  <a:gs pos="100000">
                    <a:srgbClr val="033669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fr-FR" sz="3600" spc="100" dirty="0">
                  <a:solidFill>
                    <a:srgbClr val="A392E7"/>
                  </a:solidFill>
                  <a:latin typeface="Host Grotesk" panose="020B0504030402000203" pitchFamily="34" charset="0"/>
                  <a:cs typeface="Space Grotesk" pitchFamily="2" charset="0"/>
                </a:rPr>
                <a:t>4. Vie à bord</a:t>
              </a:r>
            </a:p>
          </p:txBody>
        </p:sp>
        <p:grpSp>
          <p:nvGrpSpPr>
            <p:cNvPr id="86" name="Group 16">
              <a:extLst>
                <a:ext uri="{FF2B5EF4-FFF2-40B4-BE49-F238E27FC236}">
                  <a16:creationId xmlns:a16="http://schemas.microsoft.com/office/drawing/2014/main" id="{029633D9-5EAA-4481-A430-4DB1BAA859D4}"/>
                </a:ext>
              </a:extLst>
            </p:cNvPr>
            <p:cNvGrpSpPr/>
            <p:nvPr/>
          </p:nvGrpSpPr>
          <p:grpSpPr>
            <a:xfrm>
              <a:off x="1438179" y="2998345"/>
              <a:ext cx="3567025" cy="0"/>
              <a:chOff x="1409291" y="4025246"/>
              <a:chExt cx="3994471" cy="0"/>
            </a:xfrm>
          </p:grpSpPr>
          <p:cxnSp>
            <p:nvCxnSpPr>
              <p:cNvPr id="90" name="Straight Connector 17">
                <a:extLst>
                  <a:ext uri="{FF2B5EF4-FFF2-40B4-BE49-F238E27FC236}">
                    <a16:creationId xmlns:a16="http://schemas.microsoft.com/office/drawing/2014/main" id="{C5F6BCCB-B510-4329-8A0A-BFD73B41F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18">
                <a:extLst>
                  <a:ext uri="{FF2B5EF4-FFF2-40B4-BE49-F238E27FC236}">
                    <a16:creationId xmlns:a16="http://schemas.microsoft.com/office/drawing/2014/main" id="{34D3C771-57EA-4911-A303-1DC8ABCEF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6">
              <a:extLst>
                <a:ext uri="{FF2B5EF4-FFF2-40B4-BE49-F238E27FC236}">
                  <a16:creationId xmlns:a16="http://schemas.microsoft.com/office/drawing/2014/main" id="{4387075E-9E97-4328-87CF-E7E3CC79A4ED}"/>
                </a:ext>
              </a:extLst>
            </p:cNvPr>
            <p:cNvGrpSpPr/>
            <p:nvPr/>
          </p:nvGrpSpPr>
          <p:grpSpPr>
            <a:xfrm>
              <a:off x="1511066" y="2494763"/>
              <a:ext cx="3567025" cy="0"/>
              <a:chOff x="1409291" y="4025246"/>
              <a:chExt cx="3994471" cy="0"/>
            </a:xfrm>
          </p:grpSpPr>
          <p:cxnSp>
            <p:nvCxnSpPr>
              <p:cNvPr id="88" name="Straight Connector 17">
                <a:extLst>
                  <a:ext uri="{FF2B5EF4-FFF2-40B4-BE49-F238E27FC236}">
                    <a16:creationId xmlns:a16="http://schemas.microsoft.com/office/drawing/2014/main" id="{A919905A-02DC-4087-89C7-2A6B69DCD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994471" cy="0"/>
              </a:xfrm>
              <a:prstGeom prst="line">
                <a:avLst/>
              </a:prstGeom>
              <a:ln w="76200" cap="rnd">
                <a:solidFill>
                  <a:schemeClr val="bg1">
                    <a:lumMod val="95000"/>
                    <a:alpha val="2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18">
                <a:extLst>
                  <a:ext uri="{FF2B5EF4-FFF2-40B4-BE49-F238E27FC236}">
                    <a16:creationId xmlns:a16="http://schemas.microsoft.com/office/drawing/2014/main" id="{DB0D7DCF-D0A0-4398-8D62-9D832924B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291" y="4025246"/>
                <a:ext cx="3644614" cy="0"/>
              </a:xfrm>
              <a:prstGeom prst="line">
                <a:avLst/>
              </a:prstGeom>
              <a:ln w="76200" cap="rnd">
                <a:gradFill flip="none" rotWithShape="1">
                  <a:gsLst>
                    <a:gs pos="0">
                      <a:srgbClr val="033669"/>
                    </a:gs>
                    <a:gs pos="56000">
                      <a:srgbClr val="A392E7"/>
                    </a:gs>
                    <a:gs pos="100000">
                      <a:srgbClr val="010811"/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Oval 20">
            <a:extLst>
              <a:ext uri="{FF2B5EF4-FFF2-40B4-BE49-F238E27FC236}">
                <a16:creationId xmlns:a16="http://schemas.microsoft.com/office/drawing/2014/main" id="{AA7AF250-08E8-4D21-B98F-26515590AA75}"/>
              </a:ext>
            </a:extLst>
          </p:cNvPr>
          <p:cNvSpPr/>
          <p:nvPr/>
        </p:nvSpPr>
        <p:spPr>
          <a:xfrm>
            <a:off x="1811863" y="14718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268E0196-17DC-43D5-8FDC-A7C6EE97CF32}"/>
              </a:ext>
            </a:extLst>
          </p:cNvPr>
          <p:cNvSpPr txBox="1"/>
          <p:nvPr/>
        </p:nvSpPr>
        <p:spPr>
          <a:xfrm>
            <a:off x="778704" y="5584628"/>
            <a:ext cx="518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ost Grotesk" panose="020B0504030402000203" pitchFamily="34" charset="0"/>
                <a:cs typeface="Space Grotesk" pitchFamily="2" charset="0"/>
              </a:rPr>
              <a:t>Conclusion</a:t>
            </a:r>
          </a:p>
        </p:txBody>
      </p:sp>
      <p:sp>
        <p:nvSpPr>
          <p:cNvPr id="95" name="Oval 20">
            <a:extLst>
              <a:ext uri="{FF2B5EF4-FFF2-40B4-BE49-F238E27FC236}">
                <a16:creationId xmlns:a16="http://schemas.microsoft.com/office/drawing/2014/main" id="{C1EA15E4-DAA9-47A9-AC7E-F89581EFB099}"/>
              </a:ext>
            </a:extLst>
          </p:cNvPr>
          <p:cNvSpPr/>
          <p:nvPr/>
        </p:nvSpPr>
        <p:spPr>
          <a:xfrm>
            <a:off x="1575027" y="6196951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Oval 20">
            <a:extLst>
              <a:ext uri="{FF2B5EF4-FFF2-40B4-BE49-F238E27FC236}">
                <a16:creationId xmlns:a16="http://schemas.microsoft.com/office/drawing/2014/main" id="{1646F9AE-F7E5-47C1-B310-A678D13EE7F8}"/>
              </a:ext>
            </a:extLst>
          </p:cNvPr>
          <p:cNvSpPr/>
          <p:nvPr/>
        </p:nvSpPr>
        <p:spPr>
          <a:xfrm>
            <a:off x="1595874" y="561055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30AEA35D-89E9-4BA4-B125-CCE45FD8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539" y="1655951"/>
            <a:ext cx="5504848" cy="41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523803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4905868" y="487384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Plan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B67B451-5EA0-4D0F-9B25-576E3A7DE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01" y="936808"/>
            <a:ext cx="9816398" cy="59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523803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4905868" y="487384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Plan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B956174-66F6-4EDE-9FBF-15143D380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20967" r="8046" b="21833"/>
          <a:stretch/>
        </p:blipFill>
        <p:spPr>
          <a:xfrm>
            <a:off x="81321" y="1061728"/>
            <a:ext cx="11978601" cy="51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A00ED-E28A-FD20-4D87-1E9354796E29}"/>
              </a:ext>
            </a:extLst>
          </p:cNvPr>
          <p:cNvCxnSpPr>
            <a:cxnSpLocks/>
          </p:cNvCxnSpPr>
          <p:nvPr/>
        </p:nvCxnSpPr>
        <p:spPr>
          <a:xfrm flipH="1">
            <a:off x="0" y="847725"/>
            <a:ext cx="12192000" cy="0"/>
          </a:xfrm>
          <a:prstGeom prst="line">
            <a:avLst/>
          </a:prstGeom>
          <a:ln w="12700">
            <a:solidFill>
              <a:srgbClr val="A392E7">
                <a:alpha val="1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834A7C-1138-79A6-3692-2DE921A53B6B}"/>
              </a:ext>
            </a:extLst>
          </p:cNvPr>
          <p:cNvSpPr txBox="1"/>
          <p:nvPr/>
        </p:nvSpPr>
        <p:spPr>
          <a:xfrm>
            <a:off x="827898" y="322093"/>
            <a:ext cx="14798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Host Grotesk" panose="020B0504030402000203" pitchFamily="34" charset="0"/>
                <a:ea typeface="Inter Light" panose="02000503000000020004" pitchFamily="2" charset="0"/>
                <a:cs typeface="Space Grotesk" pitchFamily="2" charset="0"/>
              </a:rPr>
              <a:t>ISS – Antoine CAGGIA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3B80A-99C4-D33D-4494-45DF467558E5}"/>
              </a:ext>
            </a:extLst>
          </p:cNvPr>
          <p:cNvGrpSpPr/>
          <p:nvPr/>
        </p:nvGrpSpPr>
        <p:grpSpPr>
          <a:xfrm>
            <a:off x="552987" y="312561"/>
            <a:ext cx="247038" cy="249896"/>
            <a:chOff x="478019" y="39019"/>
            <a:chExt cx="736826" cy="7453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FFF976-ED1D-1616-C1FC-8F9C5F2EFAB9}"/>
                </a:ext>
              </a:extLst>
            </p:cNvPr>
            <p:cNvSpPr/>
            <p:nvPr/>
          </p:nvSpPr>
          <p:spPr>
            <a:xfrm>
              <a:off x="478019" y="39019"/>
              <a:ext cx="736826" cy="745348"/>
            </a:xfrm>
            <a:prstGeom prst="roundRect">
              <a:avLst>
                <a:gd name="adj" fmla="val 28169"/>
              </a:avLst>
            </a:prstGeom>
            <a:gradFill>
              <a:gsLst>
                <a:gs pos="0">
                  <a:srgbClr val="A392E7"/>
                </a:gs>
                <a:gs pos="100000">
                  <a:srgbClr val="033669"/>
                </a:gs>
              </a:gsLst>
              <a:path path="circle">
                <a:fillToRect l="100000" t="100000"/>
              </a:path>
            </a:gradFill>
            <a:ln w="6350">
              <a:noFill/>
            </a:ln>
            <a:effectLst>
              <a:outerShdw blurRad="1079500" dist="1143000" dir="2700000" sx="80000" sy="8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ulish"/>
                <a:ea typeface="+mn-ea"/>
                <a:cs typeface="+mn-cs"/>
              </a:endParaRPr>
            </a:p>
          </p:txBody>
        </p:sp>
        <p:sp>
          <p:nvSpPr>
            <p:cNvPr id="7" name="Graphic 21">
              <a:extLst>
                <a:ext uri="{FF2B5EF4-FFF2-40B4-BE49-F238E27FC236}">
                  <a16:creationId xmlns:a16="http://schemas.microsoft.com/office/drawing/2014/main" id="{D255B0D3-A91E-255E-764F-B30485D55201}"/>
                </a:ext>
              </a:extLst>
            </p:cNvPr>
            <p:cNvSpPr/>
            <p:nvPr/>
          </p:nvSpPr>
          <p:spPr>
            <a:xfrm>
              <a:off x="649876" y="214891"/>
              <a:ext cx="393112" cy="393604"/>
            </a:xfrm>
            <a:custGeom>
              <a:avLst/>
              <a:gdLst>
                <a:gd name="connsiteX0" fmla="*/ 234670 w 509514"/>
                <a:gd name="connsiteY0" fmla="*/ 217453 h 510152"/>
                <a:gd name="connsiteX1" fmla="*/ 257308 w 509514"/>
                <a:gd name="connsiteY1" fmla="*/ 208206 h 510152"/>
                <a:gd name="connsiteX2" fmla="*/ 266555 w 509514"/>
                <a:gd name="connsiteY2" fmla="*/ 185568 h 510152"/>
                <a:gd name="connsiteX3" fmla="*/ 257308 w 509514"/>
                <a:gd name="connsiteY3" fmla="*/ 162930 h 510152"/>
                <a:gd name="connsiteX4" fmla="*/ 234670 w 509514"/>
                <a:gd name="connsiteY4" fmla="*/ 153683 h 510152"/>
                <a:gd name="connsiteX5" fmla="*/ 212032 w 509514"/>
                <a:gd name="connsiteY5" fmla="*/ 162930 h 510152"/>
                <a:gd name="connsiteX6" fmla="*/ 202786 w 509514"/>
                <a:gd name="connsiteY6" fmla="*/ 185568 h 510152"/>
                <a:gd name="connsiteX7" fmla="*/ 212032 w 509514"/>
                <a:gd name="connsiteY7" fmla="*/ 208206 h 510152"/>
                <a:gd name="connsiteX8" fmla="*/ 234670 w 509514"/>
                <a:gd name="connsiteY8" fmla="*/ 217453 h 510152"/>
                <a:gd name="connsiteX9" fmla="*/ 472529 w 509514"/>
                <a:gd name="connsiteY9" fmla="*/ 510153 h 510152"/>
                <a:gd name="connsiteX10" fmla="*/ 400470 w 509514"/>
                <a:gd name="connsiteY10" fmla="*/ 487833 h 510152"/>
                <a:gd name="connsiteX11" fmla="*/ 303541 w 509514"/>
                <a:gd name="connsiteY11" fmla="*/ 427253 h 510152"/>
                <a:gd name="connsiteX12" fmla="*/ 278990 w 509514"/>
                <a:gd name="connsiteY12" fmla="*/ 432035 h 510152"/>
                <a:gd name="connsiteX13" fmla="*/ 253801 w 509514"/>
                <a:gd name="connsiteY13" fmla="*/ 433630 h 510152"/>
                <a:gd name="connsiteX14" fmla="*/ 127538 w 509514"/>
                <a:gd name="connsiteY14" fmla="*/ 381977 h 510152"/>
                <a:gd name="connsiteX15" fmla="*/ 75885 w 509514"/>
                <a:gd name="connsiteY15" fmla="*/ 255714 h 510152"/>
                <a:gd name="connsiteX16" fmla="*/ 77798 w 509514"/>
                <a:gd name="connsiteY16" fmla="*/ 230206 h 510152"/>
                <a:gd name="connsiteX17" fmla="*/ 82900 w 509514"/>
                <a:gd name="connsiteY17" fmla="*/ 205336 h 510152"/>
                <a:gd name="connsiteX18" fmla="*/ 22638 w 509514"/>
                <a:gd name="connsiteY18" fmla="*/ 108726 h 510152"/>
                <a:gd name="connsiteX19" fmla="*/ 0 w 509514"/>
                <a:gd name="connsiteY19" fmla="*/ 36986 h 510152"/>
                <a:gd name="connsiteX20" fmla="*/ 9565 w 509514"/>
                <a:gd name="connsiteY20" fmla="*/ 9884 h 510152"/>
                <a:gd name="connsiteX21" fmla="*/ 35711 w 509514"/>
                <a:gd name="connsiteY21" fmla="*/ 0 h 510152"/>
                <a:gd name="connsiteX22" fmla="*/ 78755 w 509514"/>
                <a:gd name="connsiteY22" fmla="*/ 11478 h 510152"/>
                <a:gd name="connsiteX23" fmla="*/ 151770 w 509514"/>
                <a:gd name="connsiteY23" fmla="*/ 50378 h 510152"/>
                <a:gd name="connsiteX24" fmla="*/ 126900 w 509514"/>
                <a:gd name="connsiteY24" fmla="*/ 65044 h 510152"/>
                <a:gd name="connsiteX25" fmla="*/ 104581 w 509514"/>
                <a:gd name="connsiteY25" fmla="*/ 81624 h 510152"/>
                <a:gd name="connsiteX26" fmla="*/ 80987 w 509514"/>
                <a:gd name="connsiteY26" fmla="*/ 69508 h 510152"/>
                <a:gd name="connsiteX27" fmla="*/ 56754 w 509514"/>
                <a:gd name="connsiteY27" fmla="*/ 58668 h 510152"/>
                <a:gd name="connsiteX28" fmla="*/ 81306 w 509514"/>
                <a:gd name="connsiteY28" fmla="*/ 105857 h 510152"/>
                <a:gd name="connsiteX29" fmla="*/ 109045 w 509514"/>
                <a:gd name="connsiteY29" fmla="*/ 151133 h 510152"/>
                <a:gd name="connsiteX30" fmla="*/ 170901 w 509514"/>
                <a:gd name="connsiteY30" fmla="*/ 96929 h 510152"/>
                <a:gd name="connsiteX31" fmla="*/ 253801 w 509514"/>
                <a:gd name="connsiteY31" fmla="*/ 77161 h 510152"/>
                <a:gd name="connsiteX32" fmla="*/ 380382 w 509514"/>
                <a:gd name="connsiteY32" fmla="*/ 129132 h 510152"/>
                <a:gd name="connsiteX33" fmla="*/ 432354 w 509514"/>
                <a:gd name="connsiteY33" fmla="*/ 255714 h 510152"/>
                <a:gd name="connsiteX34" fmla="*/ 412267 w 509514"/>
                <a:gd name="connsiteY34" fmla="*/ 338614 h 510152"/>
                <a:gd name="connsiteX35" fmla="*/ 357744 w 509514"/>
                <a:gd name="connsiteY35" fmla="*/ 400470 h 510152"/>
                <a:gd name="connsiteX36" fmla="*/ 403339 w 509514"/>
                <a:gd name="connsiteY36" fmla="*/ 428528 h 510152"/>
                <a:gd name="connsiteX37" fmla="*/ 450847 w 509514"/>
                <a:gd name="connsiteY37" fmla="*/ 452760 h 510152"/>
                <a:gd name="connsiteX38" fmla="*/ 440325 w 509514"/>
                <a:gd name="connsiteY38" fmla="*/ 429166 h 510152"/>
                <a:gd name="connsiteX39" fmla="*/ 427890 w 509514"/>
                <a:gd name="connsiteY39" fmla="*/ 405571 h 510152"/>
                <a:gd name="connsiteX40" fmla="*/ 445108 w 509514"/>
                <a:gd name="connsiteY40" fmla="*/ 382614 h 510152"/>
                <a:gd name="connsiteX41" fmla="*/ 459137 w 509514"/>
                <a:gd name="connsiteY41" fmla="*/ 357744 h 510152"/>
                <a:gd name="connsiteX42" fmla="*/ 498993 w 509514"/>
                <a:gd name="connsiteY42" fmla="*/ 432035 h 510152"/>
                <a:gd name="connsiteX43" fmla="*/ 509515 w 509514"/>
                <a:gd name="connsiteY43" fmla="*/ 473166 h 510152"/>
                <a:gd name="connsiteX44" fmla="*/ 499312 w 509514"/>
                <a:gd name="connsiteY44" fmla="*/ 500906 h 510152"/>
                <a:gd name="connsiteX45" fmla="*/ 472529 w 509514"/>
                <a:gd name="connsiteY45" fmla="*/ 510153 h 510152"/>
                <a:gd name="connsiteX46" fmla="*/ 298439 w 509514"/>
                <a:gd name="connsiteY46" fmla="*/ 332237 h 510152"/>
                <a:gd name="connsiteX47" fmla="*/ 316613 w 509514"/>
                <a:gd name="connsiteY47" fmla="*/ 324903 h 510152"/>
                <a:gd name="connsiteX48" fmla="*/ 323947 w 509514"/>
                <a:gd name="connsiteY48" fmla="*/ 306729 h 510152"/>
                <a:gd name="connsiteX49" fmla="*/ 316613 w 509514"/>
                <a:gd name="connsiteY49" fmla="*/ 288555 h 510152"/>
                <a:gd name="connsiteX50" fmla="*/ 298439 w 509514"/>
                <a:gd name="connsiteY50" fmla="*/ 281222 h 510152"/>
                <a:gd name="connsiteX51" fmla="*/ 280265 w 509514"/>
                <a:gd name="connsiteY51" fmla="*/ 288555 h 510152"/>
                <a:gd name="connsiteX52" fmla="*/ 272932 w 509514"/>
                <a:gd name="connsiteY52" fmla="*/ 306729 h 510152"/>
                <a:gd name="connsiteX53" fmla="*/ 280265 w 509514"/>
                <a:gd name="connsiteY53" fmla="*/ 324903 h 510152"/>
                <a:gd name="connsiteX54" fmla="*/ 298439 w 509514"/>
                <a:gd name="connsiteY54" fmla="*/ 332237 h 510152"/>
                <a:gd name="connsiteX55" fmla="*/ 330324 w 509514"/>
                <a:gd name="connsiteY55" fmla="*/ 242960 h 510152"/>
                <a:gd name="connsiteX56" fmla="*/ 344034 w 509514"/>
                <a:gd name="connsiteY56" fmla="*/ 237540 h 510152"/>
                <a:gd name="connsiteX57" fmla="*/ 349454 w 509514"/>
                <a:gd name="connsiteY57" fmla="*/ 223829 h 510152"/>
                <a:gd name="connsiteX58" fmla="*/ 344034 w 509514"/>
                <a:gd name="connsiteY58" fmla="*/ 210119 h 510152"/>
                <a:gd name="connsiteX59" fmla="*/ 330324 w 509514"/>
                <a:gd name="connsiteY59" fmla="*/ 204699 h 510152"/>
                <a:gd name="connsiteX60" fmla="*/ 316613 w 509514"/>
                <a:gd name="connsiteY60" fmla="*/ 210119 h 510152"/>
                <a:gd name="connsiteX61" fmla="*/ 311193 w 509514"/>
                <a:gd name="connsiteY61" fmla="*/ 223829 h 510152"/>
                <a:gd name="connsiteX62" fmla="*/ 316613 w 509514"/>
                <a:gd name="connsiteY62" fmla="*/ 237540 h 510152"/>
                <a:gd name="connsiteX63" fmla="*/ 330324 w 509514"/>
                <a:gd name="connsiteY63" fmla="*/ 242960 h 510152"/>
                <a:gd name="connsiteX64" fmla="*/ 246786 w 509514"/>
                <a:gd name="connsiteY64" fmla="*/ 381977 h 510152"/>
                <a:gd name="connsiteX65" fmla="*/ 184293 w 509514"/>
                <a:gd name="connsiteY65" fmla="*/ 323947 h 510152"/>
                <a:gd name="connsiteX66" fmla="*/ 126900 w 509514"/>
                <a:gd name="connsiteY66" fmla="*/ 261453 h 510152"/>
                <a:gd name="connsiteX67" fmla="*/ 137741 w 509514"/>
                <a:gd name="connsiteY67" fmla="*/ 307048 h 510152"/>
                <a:gd name="connsiteX68" fmla="*/ 163886 w 509514"/>
                <a:gd name="connsiteY68" fmla="*/ 344991 h 510152"/>
                <a:gd name="connsiteX69" fmla="*/ 201510 w 509514"/>
                <a:gd name="connsiteY69" fmla="*/ 371136 h 510152"/>
                <a:gd name="connsiteX70" fmla="*/ 246786 w 509514"/>
                <a:gd name="connsiteY70" fmla="*/ 381977 h 510152"/>
                <a:gd name="connsiteX71" fmla="*/ 312468 w 509514"/>
                <a:gd name="connsiteY71" fmla="*/ 368585 h 510152"/>
                <a:gd name="connsiteX72" fmla="*/ 362208 w 509514"/>
                <a:gd name="connsiteY72" fmla="*/ 322353 h 510152"/>
                <a:gd name="connsiteX73" fmla="*/ 381339 w 509514"/>
                <a:gd name="connsiteY73" fmla="*/ 255076 h 510152"/>
                <a:gd name="connsiteX74" fmla="*/ 344034 w 509514"/>
                <a:gd name="connsiteY74" fmla="*/ 165162 h 510152"/>
                <a:gd name="connsiteX75" fmla="*/ 253801 w 509514"/>
                <a:gd name="connsiteY75" fmla="*/ 128176 h 510152"/>
                <a:gd name="connsiteX76" fmla="*/ 186843 w 509514"/>
                <a:gd name="connsiteY76" fmla="*/ 147307 h 510152"/>
                <a:gd name="connsiteX77" fmla="*/ 140930 w 509514"/>
                <a:gd name="connsiteY77" fmla="*/ 197046 h 510152"/>
                <a:gd name="connsiteX78" fmla="*/ 220641 w 509514"/>
                <a:gd name="connsiteY78" fmla="*/ 288874 h 510152"/>
                <a:gd name="connsiteX79" fmla="*/ 312468 w 509514"/>
                <a:gd name="connsiteY79" fmla="*/ 368585 h 5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09514" h="510152">
                  <a:moveTo>
                    <a:pt x="234670" y="217453"/>
                  </a:moveTo>
                  <a:cubicBezTo>
                    <a:pt x="243598" y="217453"/>
                    <a:pt x="251144" y="214371"/>
                    <a:pt x="257308" y="208206"/>
                  </a:cubicBezTo>
                  <a:cubicBezTo>
                    <a:pt x="263473" y="202041"/>
                    <a:pt x="266555" y="194496"/>
                    <a:pt x="266555" y="185568"/>
                  </a:cubicBezTo>
                  <a:cubicBezTo>
                    <a:pt x="266555" y="176640"/>
                    <a:pt x="263473" y="169095"/>
                    <a:pt x="257308" y="162930"/>
                  </a:cubicBezTo>
                  <a:cubicBezTo>
                    <a:pt x="251144" y="156765"/>
                    <a:pt x="243598" y="153683"/>
                    <a:pt x="234670" y="153683"/>
                  </a:cubicBezTo>
                  <a:cubicBezTo>
                    <a:pt x="225742" y="153683"/>
                    <a:pt x="218197" y="156765"/>
                    <a:pt x="212032" y="162930"/>
                  </a:cubicBezTo>
                  <a:cubicBezTo>
                    <a:pt x="205868" y="169095"/>
                    <a:pt x="202786" y="176640"/>
                    <a:pt x="202786" y="185568"/>
                  </a:cubicBezTo>
                  <a:cubicBezTo>
                    <a:pt x="202786" y="194496"/>
                    <a:pt x="205868" y="202041"/>
                    <a:pt x="212032" y="208206"/>
                  </a:cubicBezTo>
                  <a:cubicBezTo>
                    <a:pt x="218197" y="214371"/>
                    <a:pt x="225742" y="217453"/>
                    <a:pt x="234670" y="217453"/>
                  </a:cubicBezTo>
                  <a:close/>
                  <a:moveTo>
                    <a:pt x="472529" y="510153"/>
                  </a:moveTo>
                  <a:cubicBezTo>
                    <a:pt x="454673" y="510153"/>
                    <a:pt x="430654" y="502713"/>
                    <a:pt x="400470" y="487833"/>
                  </a:cubicBezTo>
                  <a:cubicBezTo>
                    <a:pt x="370286" y="472954"/>
                    <a:pt x="337976" y="452760"/>
                    <a:pt x="303541" y="427253"/>
                  </a:cubicBezTo>
                  <a:cubicBezTo>
                    <a:pt x="295463" y="429378"/>
                    <a:pt x="287280" y="430972"/>
                    <a:pt x="278990" y="432035"/>
                  </a:cubicBezTo>
                  <a:cubicBezTo>
                    <a:pt x="270700" y="433098"/>
                    <a:pt x="262303" y="433630"/>
                    <a:pt x="253801" y="433630"/>
                  </a:cubicBezTo>
                  <a:cubicBezTo>
                    <a:pt x="204061" y="433630"/>
                    <a:pt x="161973" y="416412"/>
                    <a:pt x="127538" y="381977"/>
                  </a:cubicBezTo>
                  <a:cubicBezTo>
                    <a:pt x="93103" y="347541"/>
                    <a:pt x="75885" y="305454"/>
                    <a:pt x="75885" y="255714"/>
                  </a:cubicBezTo>
                  <a:cubicBezTo>
                    <a:pt x="75885" y="247212"/>
                    <a:pt x="76523" y="238709"/>
                    <a:pt x="77798" y="230206"/>
                  </a:cubicBezTo>
                  <a:cubicBezTo>
                    <a:pt x="79074" y="221704"/>
                    <a:pt x="80774" y="213414"/>
                    <a:pt x="82900" y="205336"/>
                  </a:cubicBezTo>
                  <a:cubicBezTo>
                    <a:pt x="57818" y="170901"/>
                    <a:pt x="37730" y="138698"/>
                    <a:pt x="22638" y="108726"/>
                  </a:cubicBezTo>
                  <a:cubicBezTo>
                    <a:pt x="7546" y="78755"/>
                    <a:pt x="0" y="54841"/>
                    <a:pt x="0" y="36986"/>
                  </a:cubicBezTo>
                  <a:cubicBezTo>
                    <a:pt x="0" y="25508"/>
                    <a:pt x="3188" y="16473"/>
                    <a:pt x="9565" y="9884"/>
                  </a:cubicBezTo>
                  <a:cubicBezTo>
                    <a:pt x="15942" y="3295"/>
                    <a:pt x="24658" y="0"/>
                    <a:pt x="35711" y="0"/>
                  </a:cubicBezTo>
                  <a:cubicBezTo>
                    <a:pt x="46764" y="0"/>
                    <a:pt x="61112" y="3826"/>
                    <a:pt x="78755" y="11478"/>
                  </a:cubicBezTo>
                  <a:cubicBezTo>
                    <a:pt x="96398" y="19131"/>
                    <a:pt x="120736" y="32097"/>
                    <a:pt x="151770" y="50378"/>
                  </a:cubicBezTo>
                  <a:cubicBezTo>
                    <a:pt x="142843" y="55054"/>
                    <a:pt x="134553" y="59943"/>
                    <a:pt x="126900" y="65044"/>
                  </a:cubicBezTo>
                  <a:cubicBezTo>
                    <a:pt x="119248" y="70146"/>
                    <a:pt x="111808" y="75673"/>
                    <a:pt x="104581" y="81624"/>
                  </a:cubicBezTo>
                  <a:cubicBezTo>
                    <a:pt x="96504" y="76948"/>
                    <a:pt x="88639" y="72909"/>
                    <a:pt x="80987" y="69508"/>
                  </a:cubicBezTo>
                  <a:cubicBezTo>
                    <a:pt x="73334" y="66107"/>
                    <a:pt x="65257" y="62494"/>
                    <a:pt x="56754" y="58668"/>
                  </a:cubicBezTo>
                  <a:cubicBezTo>
                    <a:pt x="64407" y="74822"/>
                    <a:pt x="72590" y="90552"/>
                    <a:pt x="81306" y="105857"/>
                  </a:cubicBezTo>
                  <a:cubicBezTo>
                    <a:pt x="90021" y="121161"/>
                    <a:pt x="99267" y="136253"/>
                    <a:pt x="109045" y="151133"/>
                  </a:cubicBezTo>
                  <a:cubicBezTo>
                    <a:pt x="125200" y="128176"/>
                    <a:pt x="145819" y="110108"/>
                    <a:pt x="170901" y="96929"/>
                  </a:cubicBezTo>
                  <a:cubicBezTo>
                    <a:pt x="195983" y="83750"/>
                    <a:pt x="223617" y="77161"/>
                    <a:pt x="253801" y="77161"/>
                  </a:cubicBezTo>
                  <a:cubicBezTo>
                    <a:pt x="303541" y="77161"/>
                    <a:pt x="345735" y="94485"/>
                    <a:pt x="380382" y="129132"/>
                  </a:cubicBezTo>
                  <a:cubicBezTo>
                    <a:pt x="415030" y="163780"/>
                    <a:pt x="432354" y="205974"/>
                    <a:pt x="432354" y="255714"/>
                  </a:cubicBezTo>
                  <a:cubicBezTo>
                    <a:pt x="432354" y="285898"/>
                    <a:pt x="425659" y="313531"/>
                    <a:pt x="412267" y="338614"/>
                  </a:cubicBezTo>
                  <a:cubicBezTo>
                    <a:pt x="398876" y="363696"/>
                    <a:pt x="380701" y="384315"/>
                    <a:pt x="357744" y="400470"/>
                  </a:cubicBezTo>
                  <a:cubicBezTo>
                    <a:pt x="372624" y="410247"/>
                    <a:pt x="387822" y="419600"/>
                    <a:pt x="403339" y="428528"/>
                  </a:cubicBezTo>
                  <a:cubicBezTo>
                    <a:pt x="418856" y="437456"/>
                    <a:pt x="434693" y="445533"/>
                    <a:pt x="450847" y="452760"/>
                  </a:cubicBezTo>
                  <a:cubicBezTo>
                    <a:pt x="447446" y="444683"/>
                    <a:pt x="443939" y="436818"/>
                    <a:pt x="440325" y="429166"/>
                  </a:cubicBezTo>
                  <a:cubicBezTo>
                    <a:pt x="436712" y="421514"/>
                    <a:pt x="432567" y="413649"/>
                    <a:pt x="427890" y="405571"/>
                  </a:cubicBezTo>
                  <a:cubicBezTo>
                    <a:pt x="434267" y="398344"/>
                    <a:pt x="440007" y="390692"/>
                    <a:pt x="445108" y="382614"/>
                  </a:cubicBezTo>
                  <a:cubicBezTo>
                    <a:pt x="450210" y="374537"/>
                    <a:pt x="454886" y="366247"/>
                    <a:pt x="459137" y="357744"/>
                  </a:cubicBezTo>
                  <a:cubicBezTo>
                    <a:pt x="478693" y="390904"/>
                    <a:pt x="491978" y="415668"/>
                    <a:pt x="498993" y="432035"/>
                  </a:cubicBezTo>
                  <a:cubicBezTo>
                    <a:pt x="506008" y="448403"/>
                    <a:pt x="509515" y="462113"/>
                    <a:pt x="509515" y="473166"/>
                  </a:cubicBezTo>
                  <a:cubicBezTo>
                    <a:pt x="509515" y="485495"/>
                    <a:pt x="506114" y="494741"/>
                    <a:pt x="499312" y="500906"/>
                  </a:cubicBezTo>
                  <a:cubicBezTo>
                    <a:pt x="492510" y="507070"/>
                    <a:pt x="483582" y="510153"/>
                    <a:pt x="472529" y="510153"/>
                  </a:cubicBezTo>
                  <a:close/>
                  <a:moveTo>
                    <a:pt x="298439" y="332237"/>
                  </a:moveTo>
                  <a:cubicBezTo>
                    <a:pt x="305666" y="332237"/>
                    <a:pt x="311724" y="329793"/>
                    <a:pt x="316613" y="324903"/>
                  </a:cubicBezTo>
                  <a:cubicBezTo>
                    <a:pt x="321503" y="320014"/>
                    <a:pt x="323947" y="313956"/>
                    <a:pt x="323947" y="306729"/>
                  </a:cubicBezTo>
                  <a:cubicBezTo>
                    <a:pt x="323947" y="299502"/>
                    <a:pt x="321503" y="293444"/>
                    <a:pt x="316613" y="288555"/>
                  </a:cubicBezTo>
                  <a:cubicBezTo>
                    <a:pt x="311724" y="283666"/>
                    <a:pt x="305666" y="281222"/>
                    <a:pt x="298439" y="281222"/>
                  </a:cubicBezTo>
                  <a:cubicBezTo>
                    <a:pt x="291212" y="281222"/>
                    <a:pt x="285154" y="283666"/>
                    <a:pt x="280265" y="288555"/>
                  </a:cubicBezTo>
                  <a:cubicBezTo>
                    <a:pt x="275376" y="293444"/>
                    <a:pt x="272932" y="299502"/>
                    <a:pt x="272932" y="306729"/>
                  </a:cubicBezTo>
                  <a:cubicBezTo>
                    <a:pt x="272932" y="313956"/>
                    <a:pt x="275376" y="320014"/>
                    <a:pt x="280265" y="324903"/>
                  </a:cubicBezTo>
                  <a:cubicBezTo>
                    <a:pt x="285154" y="329793"/>
                    <a:pt x="291212" y="332237"/>
                    <a:pt x="298439" y="332237"/>
                  </a:cubicBezTo>
                  <a:close/>
                  <a:moveTo>
                    <a:pt x="330324" y="242960"/>
                  </a:moveTo>
                  <a:cubicBezTo>
                    <a:pt x="335851" y="242960"/>
                    <a:pt x="340420" y="241154"/>
                    <a:pt x="344034" y="237540"/>
                  </a:cubicBezTo>
                  <a:cubicBezTo>
                    <a:pt x="347648" y="233926"/>
                    <a:pt x="349454" y="229356"/>
                    <a:pt x="349454" y="223829"/>
                  </a:cubicBezTo>
                  <a:cubicBezTo>
                    <a:pt x="349454" y="218303"/>
                    <a:pt x="347648" y="213733"/>
                    <a:pt x="344034" y="210119"/>
                  </a:cubicBezTo>
                  <a:cubicBezTo>
                    <a:pt x="340420" y="206505"/>
                    <a:pt x="335851" y="204699"/>
                    <a:pt x="330324" y="204699"/>
                  </a:cubicBezTo>
                  <a:cubicBezTo>
                    <a:pt x="324797" y="204699"/>
                    <a:pt x="320227" y="206505"/>
                    <a:pt x="316613" y="210119"/>
                  </a:cubicBezTo>
                  <a:cubicBezTo>
                    <a:pt x="313000" y="213733"/>
                    <a:pt x="311193" y="218303"/>
                    <a:pt x="311193" y="223829"/>
                  </a:cubicBezTo>
                  <a:cubicBezTo>
                    <a:pt x="311193" y="229356"/>
                    <a:pt x="313000" y="233926"/>
                    <a:pt x="316613" y="237540"/>
                  </a:cubicBezTo>
                  <a:cubicBezTo>
                    <a:pt x="320227" y="241154"/>
                    <a:pt x="324797" y="242960"/>
                    <a:pt x="330324" y="242960"/>
                  </a:cubicBezTo>
                  <a:close/>
                  <a:moveTo>
                    <a:pt x="246786" y="381977"/>
                  </a:moveTo>
                  <a:cubicBezTo>
                    <a:pt x="225105" y="363271"/>
                    <a:pt x="204273" y="343928"/>
                    <a:pt x="184293" y="323947"/>
                  </a:cubicBezTo>
                  <a:cubicBezTo>
                    <a:pt x="164312" y="303966"/>
                    <a:pt x="145181" y="283135"/>
                    <a:pt x="126900" y="261453"/>
                  </a:cubicBezTo>
                  <a:cubicBezTo>
                    <a:pt x="127750" y="277608"/>
                    <a:pt x="131364" y="292807"/>
                    <a:pt x="137741" y="307048"/>
                  </a:cubicBezTo>
                  <a:cubicBezTo>
                    <a:pt x="144118" y="321290"/>
                    <a:pt x="152833" y="333938"/>
                    <a:pt x="163886" y="344991"/>
                  </a:cubicBezTo>
                  <a:cubicBezTo>
                    <a:pt x="174940" y="356044"/>
                    <a:pt x="187481" y="364759"/>
                    <a:pt x="201510" y="371136"/>
                  </a:cubicBezTo>
                  <a:cubicBezTo>
                    <a:pt x="215539" y="377513"/>
                    <a:pt x="230632" y="381127"/>
                    <a:pt x="246786" y="381977"/>
                  </a:cubicBezTo>
                  <a:close/>
                  <a:moveTo>
                    <a:pt x="312468" y="368585"/>
                  </a:moveTo>
                  <a:cubicBezTo>
                    <a:pt x="332875" y="357957"/>
                    <a:pt x="349454" y="342546"/>
                    <a:pt x="362208" y="322353"/>
                  </a:cubicBezTo>
                  <a:cubicBezTo>
                    <a:pt x="374962" y="302159"/>
                    <a:pt x="381339" y="279734"/>
                    <a:pt x="381339" y="255076"/>
                  </a:cubicBezTo>
                  <a:cubicBezTo>
                    <a:pt x="381339" y="219791"/>
                    <a:pt x="368904" y="189819"/>
                    <a:pt x="344034" y="165162"/>
                  </a:cubicBezTo>
                  <a:cubicBezTo>
                    <a:pt x="319164" y="140504"/>
                    <a:pt x="289086" y="128176"/>
                    <a:pt x="253801" y="128176"/>
                  </a:cubicBezTo>
                  <a:cubicBezTo>
                    <a:pt x="229143" y="128176"/>
                    <a:pt x="206824" y="134553"/>
                    <a:pt x="186843" y="147307"/>
                  </a:cubicBezTo>
                  <a:cubicBezTo>
                    <a:pt x="166863" y="160060"/>
                    <a:pt x="151558" y="176640"/>
                    <a:pt x="140930" y="197046"/>
                  </a:cubicBezTo>
                  <a:cubicBezTo>
                    <a:pt x="165162" y="229356"/>
                    <a:pt x="191733" y="259965"/>
                    <a:pt x="220641" y="288874"/>
                  </a:cubicBezTo>
                  <a:cubicBezTo>
                    <a:pt x="249549" y="317782"/>
                    <a:pt x="280159" y="344353"/>
                    <a:pt x="312468" y="368585"/>
                  </a:cubicBezTo>
                  <a:close/>
                </a:path>
              </a:pathLst>
            </a:custGeom>
            <a:solidFill>
              <a:srgbClr val="010811"/>
            </a:solidFill>
            <a:ln w="6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2E5B7-0EEB-FD69-83C9-88AC497CCC01}"/>
              </a:ext>
            </a:extLst>
          </p:cNvPr>
          <p:cNvGrpSpPr/>
          <p:nvPr/>
        </p:nvGrpSpPr>
        <p:grpSpPr>
          <a:xfrm>
            <a:off x="11346888" y="361309"/>
            <a:ext cx="357188" cy="152400"/>
            <a:chOff x="533400" y="457200"/>
            <a:chExt cx="652201" cy="1524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96164C-BF21-B649-6519-249FD7EA21F8}"/>
                </a:ext>
              </a:extLst>
            </p:cNvPr>
            <p:cNvCxnSpPr/>
            <p:nvPr/>
          </p:nvCxnSpPr>
          <p:spPr>
            <a:xfrm>
              <a:off x="533400" y="4572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89BAB11-8815-8E9F-A7ED-3D64C47A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533400"/>
              <a:ext cx="533400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9CE6-C184-7A77-1FE5-2A6DBE6ACFCA}"/>
                </a:ext>
              </a:extLst>
            </p:cNvPr>
            <p:cNvCxnSpPr/>
            <p:nvPr/>
          </p:nvCxnSpPr>
          <p:spPr>
            <a:xfrm>
              <a:off x="533400" y="609600"/>
              <a:ext cx="652201" cy="0"/>
            </a:xfrm>
            <a:prstGeom prst="line">
              <a:avLst/>
            </a:prstGeom>
            <a:ln w="19050">
              <a:solidFill>
                <a:srgbClr val="C6C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84BEF-7AB2-726F-8A02-63ED8C15EA4B}"/>
              </a:ext>
            </a:extLst>
          </p:cNvPr>
          <p:cNvGrpSpPr/>
          <p:nvPr/>
        </p:nvGrpSpPr>
        <p:grpSpPr>
          <a:xfrm>
            <a:off x="3505929" y="271951"/>
            <a:ext cx="4974042" cy="280974"/>
            <a:chOff x="4293192" y="271951"/>
            <a:chExt cx="3274043" cy="2809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EBDDCE-F054-A063-8CA1-902850C0DF7C}"/>
                </a:ext>
              </a:extLst>
            </p:cNvPr>
            <p:cNvSpPr txBox="1"/>
            <p:nvPr/>
          </p:nvSpPr>
          <p:spPr>
            <a:xfrm>
              <a:off x="4293192" y="271951"/>
              <a:ext cx="726995" cy="280974"/>
            </a:xfrm>
            <a:prstGeom prst="rect">
              <a:avLst/>
            </a:prstGeom>
            <a:solidFill>
              <a:srgbClr val="01081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PRESENTATION</a:t>
              </a: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79E7F-463E-6214-A75A-8D3C7569002A}"/>
                </a:ext>
              </a:extLst>
            </p:cNvPr>
            <p:cNvSpPr txBox="1"/>
            <p:nvPr/>
          </p:nvSpPr>
          <p:spPr>
            <a:xfrm>
              <a:off x="5109391" y="271951"/>
              <a:ext cx="764948" cy="278602"/>
            </a:xfrm>
            <a:prstGeom prst="rect">
              <a:avLst/>
            </a:prstGeom>
            <a:solidFill>
              <a:srgbClr val="A392E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FONCTIONNEMENT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E6A30-0E69-EB6F-4F8F-12F74695D994}"/>
                </a:ext>
              </a:extLst>
            </p:cNvPr>
            <p:cNvSpPr txBox="1"/>
            <p:nvPr/>
          </p:nvSpPr>
          <p:spPr>
            <a:xfrm>
              <a:off x="5925834" y="271951"/>
              <a:ext cx="726995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ACTIVITES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323D3-188E-7631-EF87-29983D199808}"/>
                </a:ext>
              </a:extLst>
            </p:cNvPr>
            <p:cNvSpPr txBox="1"/>
            <p:nvPr/>
          </p:nvSpPr>
          <p:spPr>
            <a:xfrm>
              <a:off x="6704325" y="271951"/>
              <a:ext cx="862910" cy="280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00" dirty="0">
                  <a:solidFill>
                    <a:schemeClr val="bg1"/>
                  </a:solidFill>
                  <a:latin typeface="Host Grotesk" panose="020B0504030402000203" pitchFamily="34" charset="0"/>
                  <a:ea typeface="Inter" panose="02000503000000020004" pitchFamily="2" charset="0"/>
                  <a:cs typeface="Sora" pitchFamily="2" charset="0"/>
                </a:rPr>
                <a:t>VIE A BORD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AB174E8B-FA95-2527-E807-62121F6ED6DA}"/>
              </a:ext>
            </a:extLst>
          </p:cNvPr>
          <p:cNvSpPr/>
          <p:nvPr/>
        </p:nvSpPr>
        <p:spPr>
          <a:xfrm>
            <a:off x="4193214" y="846148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2864D7-293A-60A9-5130-9406EA625136}"/>
              </a:ext>
            </a:extLst>
          </p:cNvPr>
          <p:cNvCxnSpPr>
            <a:cxnSpLocks/>
          </p:cNvCxnSpPr>
          <p:nvPr/>
        </p:nvCxnSpPr>
        <p:spPr>
          <a:xfrm>
            <a:off x="1106805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77EF1E-8896-36D5-AC35-02559AB6515E}"/>
              </a:ext>
            </a:extLst>
          </p:cNvPr>
          <p:cNvCxnSpPr>
            <a:cxnSpLocks/>
          </p:cNvCxnSpPr>
          <p:nvPr/>
        </p:nvCxnSpPr>
        <p:spPr>
          <a:xfrm>
            <a:off x="5643213" y="3353435"/>
            <a:ext cx="33636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F47B28-3FFA-4892-F0A1-641540FD45C0}"/>
              </a:ext>
            </a:extLst>
          </p:cNvPr>
          <p:cNvCxnSpPr>
            <a:cxnSpLocks/>
          </p:cNvCxnSpPr>
          <p:nvPr/>
        </p:nvCxnSpPr>
        <p:spPr>
          <a:xfrm>
            <a:off x="1054100" y="847725"/>
            <a:ext cx="0" cy="6010275"/>
          </a:xfrm>
          <a:prstGeom prst="line">
            <a:avLst/>
          </a:prstGeom>
          <a:ln w="12700">
            <a:solidFill>
              <a:schemeClr val="bg1">
                <a:lumMod val="9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aphic 13">
            <a:extLst>
              <a:ext uri="{FF2B5EF4-FFF2-40B4-BE49-F238E27FC236}">
                <a16:creationId xmlns:a16="http://schemas.microsoft.com/office/drawing/2014/main" id="{BC8D7BF5-3FCA-4694-9CD8-9D820AE5F1D8}"/>
              </a:ext>
            </a:extLst>
          </p:cNvPr>
          <p:cNvGrpSpPr/>
          <p:nvPr/>
        </p:nvGrpSpPr>
        <p:grpSpPr>
          <a:xfrm>
            <a:off x="10256" y="5170409"/>
            <a:ext cx="12192000" cy="1325379"/>
            <a:chOff x="247556" y="5801632"/>
            <a:chExt cx="3823716" cy="617516"/>
          </a:xfrm>
          <a:noFill/>
        </p:grpSpPr>
        <p:sp>
          <p:nvSpPr>
            <p:cNvPr id="42" name="Freeform: Shape 2">
              <a:extLst>
                <a:ext uri="{FF2B5EF4-FFF2-40B4-BE49-F238E27FC236}">
                  <a16:creationId xmlns:a16="http://schemas.microsoft.com/office/drawing/2014/main" id="{3CA15107-04E2-4B80-A305-E6B505E9CA88}"/>
                </a:ext>
              </a:extLst>
            </p:cNvPr>
            <p:cNvSpPr/>
            <p:nvPr/>
          </p:nvSpPr>
          <p:spPr>
            <a:xfrm>
              <a:off x="247556" y="6419149"/>
              <a:ext cx="3823716" cy="9525"/>
            </a:xfrm>
            <a:custGeom>
              <a:avLst/>
              <a:gdLst>
                <a:gd name="connsiteX0" fmla="*/ 0 w 3823716"/>
                <a:gd name="connsiteY0" fmla="*/ 0 h 9525"/>
                <a:gd name="connsiteX1" fmla="*/ 3823716 w 382371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3716" h="9525">
                  <a:moveTo>
                    <a:pt x="0" y="0"/>
                  </a:moveTo>
                  <a:lnTo>
                    <a:pt x="3823716" y="0"/>
                  </a:lnTo>
                </a:path>
              </a:pathLst>
            </a:custGeom>
            <a:ln w="7144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3" name="Freeform: Shape 3">
              <a:extLst>
                <a:ext uri="{FF2B5EF4-FFF2-40B4-BE49-F238E27FC236}">
                  <a16:creationId xmlns:a16="http://schemas.microsoft.com/office/drawing/2014/main" id="{C1E966B5-1F5D-4B38-92A8-86CEC6CB79DE}"/>
                </a:ext>
              </a:extLst>
            </p:cNvPr>
            <p:cNvSpPr/>
            <p:nvPr/>
          </p:nvSpPr>
          <p:spPr>
            <a:xfrm>
              <a:off x="269844" y="6357368"/>
              <a:ext cx="3779139" cy="45111"/>
            </a:xfrm>
            <a:custGeom>
              <a:avLst/>
              <a:gdLst>
                <a:gd name="connsiteX0" fmla="*/ 0 w 3779139"/>
                <a:gd name="connsiteY0" fmla="*/ 28824 h 45111"/>
                <a:gd name="connsiteX1" fmla="*/ 241268 w 3779139"/>
                <a:gd name="connsiteY1" fmla="*/ 4726 h 45111"/>
                <a:gd name="connsiteX2" fmla="*/ 586645 w 3779139"/>
                <a:gd name="connsiteY2" fmla="*/ 37301 h 45111"/>
                <a:gd name="connsiteX3" fmla="*/ 919829 w 3779139"/>
                <a:gd name="connsiteY3" fmla="*/ 4726 h 45111"/>
                <a:gd name="connsiteX4" fmla="*/ 1283113 w 3779139"/>
                <a:gd name="connsiteY4" fmla="*/ 39682 h 45111"/>
                <a:gd name="connsiteX5" fmla="*/ 1605058 w 3779139"/>
                <a:gd name="connsiteY5" fmla="*/ 4726 h 45111"/>
                <a:gd name="connsiteX6" fmla="*/ 1895856 w 3779139"/>
                <a:gd name="connsiteY6" fmla="*/ 36539 h 45111"/>
                <a:gd name="connsiteX7" fmla="*/ 2125599 w 3779139"/>
                <a:gd name="connsiteY7" fmla="*/ 10917 h 45111"/>
                <a:gd name="connsiteX8" fmla="*/ 2404015 w 3779139"/>
                <a:gd name="connsiteY8" fmla="*/ 41968 h 45111"/>
                <a:gd name="connsiteX9" fmla="*/ 2789873 w 3779139"/>
                <a:gd name="connsiteY9" fmla="*/ 58 h 45111"/>
                <a:gd name="connsiteX10" fmla="*/ 3130582 w 3779139"/>
                <a:gd name="connsiteY10" fmla="*/ 41968 h 45111"/>
                <a:gd name="connsiteX11" fmla="*/ 3444145 w 3779139"/>
                <a:gd name="connsiteY11" fmla="*/ 7869 h 45111"/>
                <a:gd name="connsiteX12" fmla="*/ 3779139 w 3779139"/>
                <a:gd name="connsiteY12" fmla="*/ 45112 h 4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79139" h="45111">
                  <a:moveTo>
                    <a:pt x="0" y="28824"/>
                  </a:moveTo>
                  <a:cubicBezTo>
                    <a:pt x="7049" y="17203"/>
                    <a:pt x="230029" y="4059"/>
                    <a:pt x="241268" y="4726"/>
                  </a:cubicBezTo>
                  <a:cubicBezTo>
                    <a:pt x="258318" y="5869"/>
                    <a:pt x="572548" y="38158"/>
                    <a:pt x="586645" y="37301"/>
                  </a:cubicBezTo>
                  <a:cubicBezTo>
                    <a:pt x="600456" y="36539"/>
                    <a:pt x="907542" y="4726"/>
                    <a:pt x="919829" y="4726"/>
                  </a:cubicBezTo>
                  <a:cubicBezTo>
                    <a:pt x="932688" y="4726"/>
                    <a:pt x="1269683" y="39301"/>
                    <a:pt x="1283113" y="39682"/>
                  </a:cubicBezTo>
                  <a:cubicBezTo>
                    <a:pt x="1297019" y="40063"/>
                    <a:pt x="1593723" y="3487"/>
                    <a:pt x="1605058" y="4726"/>
                  </a:cubicBezTo>
                  <a:cubicBezTo>
                    <a:pt x="1615250" y="5869"/>
                    <a:pt x="1887569" y="36349"/>
                    <a:pt x="1895856" y="36539"/>
                  </a:cubicBezTo>
                  <a:cubicBezTo>
                    <a:pt x="1903476" y="36634"/>
                    <a:pt x="2117027" y="11107"/>
                    <a:pt x="2125599" y="10917"/>
                  </a:cubicBezTo>
                  <a:cubicBezTo>
                    <a:pt x="2134838" y="10726"/>
                    <a:pt x="2392490" y="40635"/>
                    <a:pt x="2404015" y="41968"/>
                  </a:cubicBezTo>
                  <a:cubicBezTo>
                    <a:pt x="2418493" y="43588"/>
                    <a:pt x="2778062" y="-1847"/>
                    <a:pt x="2789873" y="58"/>
                  </a:cubicBezTo>
                  <a:cubicBezTo>
                    <a:pt x="2800540" y="1773"/>
                    <a:pt x="3120009" y="40444"/>
                    <a:pt x="3130582" y="41968"/>
                  </a:cubicBezTo>
                  <a:cubicBezTo>
                    <a:pt x="3140964" y="43492"/>
                    <a:pt x="3430524" y="7488"/>
                    <a:pt x="3444145" y="7869"/>
                  </a:cubicBezTo>
                  <a:cubicBezTo>
                    <a:pt x="3453384" y="8059"/>
                    <a:pt x="3773234" y="25109"/>
                    <a:pt x="3779139" y="45112"/>
                  </a:cubicBezTo>
                </a:path>
              </a:pathLst>
            </a:custGeom>
            <a:noFill/>
            <a:ln w="6906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4" name="Freeform: Shape 4">
              <a:extLst>
                <a:ext uri="{FF2B5EF4-FFF2-40B4-BE49-F238E27FC236}">
                  <a16:creationId xmlns:a16="http://schemas.microsoft.com/office/drawing/2014/main" id="{8C40C6A3-98A7-4450-A61B-73336B66D10A}"/>
                </a:ext>
              </a:extLst>
            </p:cNvPr>
            <p:cNvSpPr/>
            <p:nvPr/>
          </p:nvSpPr>
          <p:spPr>
            <a:xfrm>
              <a:off x="292132" y="6295683"/>
              <a:ext cx="3734657" cy="90127"/>
            </a:xfrm>
            <a:custGeom>
              <a:avLst/>
              <a:gdLst>
                <a:gd name="connsiteX0" fmla="*/ 0 w 3734657"/>
                <a:gd name="connsiteY0" fmla="*/ 57552 h 90127"/>
                <a:gd name="connsiteX1" fmla="*/ 239744 w 3734657"/>
                <a:gd name="connsiteY1" fmla="*/ 9451 h 90127"/>
                <a:gd name="connsiteX2" fmla="*/ 585121 w 3734657"/>
                <a:gd name="connsiteY2" fmla="*/ 74602 h 90127"/>
                <a:gd name="connsiteX3" fmla="*/ 917924 w 3734657"/>
                <a:gd name="connsiteY3" fmla="*/ 9451 h 90127"/>
                <a:gd name="connsiteX4" fmla="*/ 1281589 w 3734657"/>
                <a:gd name="connsiteY4" fmla="*/ 79269 h 90127"/>
                <a:gd name="connsiteX5" fmla="*/ 1598486 w 3734657"/>
                <a:gd name="connsiteY5" fmla="*/ 9451 h 90127"/>
                <a:gd name="connsiteX6" fmla="*/ 1885950 w 3734657"/>
                <a:gd name="connsiteY6" fmla="*/ 73078 h 90127"/>
                <a:gd name="connsiteX7" fmla="*/ 2111883 w 3734657"/>
                <a:gd name="connsiteY7" fmla="*/ 21833 h 90127"/>
                <a:gd name="connsiteX8" fmla="*/ 2385632 w 3734657"/>
                <a:gd name="connsiteY8" fmla="*/ 83936 h 90127"/>
                <a:gd name="connsiteX9" fmla="*/ 2765774 w 3734657"/>
                <a:gd name="connsiteY9" fmla="*/ 116 h 90127"/>
                <a:gd name="connsiteX10" fmla="*/ 3096673 w 3734657"/>
                <a:gd name="connsiteY10" fmla="*/ 83936 h 90127"/>
                <a:gd name="connsiteX11" fmla="*/ 3405188 w 3734657"/>
                <a:gd name="connsiteY11" fmla="*/ 15642 h 90127"/>
                <a:gd name="connsiteX12" fmla="*/ 3734657 w 3734657"/>
                <a:gd name="connsiteY12" fmla="*/ 90128 h 9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4657" h="90127">
                  <a:moveTo>
                    <a:pt x="0" y="57552"/>
                  </a:moveTo>
                  <a:cubicBezTo>
                    <a:pt x="14002" y="34311"/>
                    <a:pt x="217265" y="7927"/>
                    <a:pt x="239744" y="9451"/>
                  </a:cubicBezTo>
                  <a:cubicBezTo>
                    <a:pt x="273844" y="11737"/>
                    <a:pt x="557117" y="76221"/>
                    <a:pt x="585121" y="74602"/>
                  </a:cubicBezTo>
                  <a:cubicBezTo>
                    <a:pt x="612743" y="73078"/>
                    <a:pt x="893350" y="9451"/>
                    <a:pt x="917924" y="9451"/>
                  </a:cubicBezTo>
                  <a:cubicBezTo>
                    <a:pt x="943547" y="9451"/>
                    <a:pt x="1254728" y="78507"/>
                    <a:pt x="1281589" y="79269"/>
                  </a:cubicBezTo>
                  <a:cubicBezTo>
                    <a:pt x="1309402" y="80031"/>
                    <a:pt x="1575816" y="6879"/>
                    <a:pt x="1598486" y="9451"/>
                  </a:cubicBezTo>
                  <a:cubicBezTo>
                    <a:pt x="1618869" y="11737"/>
                    <a:pt x="1869281" y="72792"/>
                    <a:pt x="1885950" y="73078"/>
                  </a:cubicBezTo>
                  <a:cubicBezTo>
                    <a:pt x="1901285" y="73364"/>
                    <a:pt x="2094833" y="22214"/>
                    <a:pt x="2111883" y="21833"/>
                  </a:cubicBezTo>
                  <a:cubicBezTo>
                    <a:pt x="2130362" y="21452"/>
                    <a:pt x="2362581" y="81269"/>
                    <a:pt x="2385632" y="83936"/>
                  </a:cubicBezTo>
                  <a:cubicBezTo>
                    <a:pt x="2414588" y="87270"/>
                    <a:pt x="2742057" y="-3694"/>
                    <a:pt x="2765774" y="116"/>
                  </a:cubicBezTo>
                  <a:cubicBezTo>
                    <a:pt x="2787206" y="3545"/>
                    <a:pt x="3075527" y="80888"/>
                    <a:pt x="3096673" y="83936"/>
                  </a:cubicBezTo>
                  <a:cubicBezTo>
                    <a:pt x="3117342" y="86984"/>
                    <a:pt x="3378137" y="15071"/>
                    <a:pt x="3405188" y="15642"/>
                  </a:cubicBezTo>
                  <a:cubicBezTo>
                    <a:pt x="3423666" y="16023"/>
                    <a:pt x="3722751" y="50123"/>
                    <a:pt x="3734657" y="90128"/>
                  </a:cubicBezTo>
                </a:path>
              </a:pathLst>
            </a:custGeom>
            <a:noFill/>
            <a:ln w="666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2A7132AC-A935-4F61-AA8D-05A9D945AEAD}"/>
                </a:ext>
              </a:extLst>
            </p:cNvPr>
            <p:cNvSpPr/>
            <p:nvPr/>
          </p:nvSpPr>
          <p:spPr>
            <a:xfrm>
              <a:off x="314421" y="6233808"/>
              <a:ext cx="3690080" cy="135239"/>
            </a:xfrm>
            <a:custGeom>
              <a:avLst/>
              <a:gdLst>
                <a:gd name="connsiteX0" fmla="*/ 0 w 3690080"/>
                <a:gd name="connsiteY0" fmla="*/ 86376 h 135239"/>
                <a:gd name="connsiteX1" fmla="*/ 238316 w 3690080"/>
                <a:gd name="connsiteY1" fmla="*/ 14177 h 135239"/>
                <a:gd name="connsiteX2" fmla="*/ 583787 w 3690080"/>
                <a:gd name="connsiteY2" fmla="*/ 111998 h 135239"/>
                <a:gd name="connsiteX3" fmla="*/ 916210 w 3690080"/>
                <a:gd name="connsiteY3" fmla="*/ 14177 h 135239"/>
                <a:gd name="connsiteX4" fmla="*/ 1280160 w 3690080"/>
                <a:gd name="connsiteY4" fmla="*/ 118952 h 135239"/>
                <a:gd name="connsiteX5" fmla="*/ 1592009 w 3690080"/>
                <a:gd name="connsiteY5" fmla="*/ 14177 h 135239"/>
                <a:gd name="connsiteX6" fmla="*/ 1876139 w 3690080"/>
                <a:gd name="connsiteY6" fmla="*/ 109617 h 135239"/>
                <a:gd name="connsiteX7" fmla="*/ 2098262 w 3690080"/>
                <a:gd name="connsiteY7" fmla="*/ 32750 h 135239"/>
                <a:gd name="connsiteX8" fmla="*/ 2367248 w 3690080"/>
                <a:gd name="connsiteY8" fmla="*/ 125905 h 135239"/>
                <a:gd name="connsiteX9" fmla="*/ 2741581 w 3690080"/>
                <a:gd name="connsiteY9" fmla="*/ 175 h 135239"/>
                <a:gd name="connsiteX10" fmla="*/ 3062669 w 3690080"/>
                <a:gd name="connsiteY10" fmla="*/ 125905 h 135239"/>
                <a:gd name="connsiteX11" fmla="*/ 3366230 w 3690080"/>
                <a:gd name="connsiteY11" fmla="*/ 23511 h 135239"/>
                <a:gd name="connsiteX12" fmla="*/ 3690080 w 3690080"/>
                <a:gd name="connsiteY12" fmla="*/ 135239 h 13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90080" h="135239">
                  <a:moveTo>
                    <a:pt x="0" y="86376"/>
                  </a:moveTo>
                  <a:cubicBezTo>
                    <a:pt x="21050" y="51514"/>
                    <a:pt x="204502" y="11986"/>
                    <a:pt x="238316" y="14177"/>
                  </a:cubicBezTo>
                  <a:cubicBezTo>
                    <a:pt x="289465" y="17510"/>
                    <a:pt x="541687" y="114380"/>
                    <a:pt x="583787" y="111998"/>
                  </a:cubicBezTo>
                  <a:cubicBezTo>
                    <a:pt x="625221" y="109617"/>
                    <a:pt x="879348" y="14272"/>
                    <a:pt x="916210" y="14177"/>
                  </a:cubicBezTo>
                  <a:cubicBezTo>
                    <a:pt x="954691" y="14177"/>
                    <a:pt x="1239869" y="117809"/>
                    <a:pt x="1280160" y="118952"/>
                  </a:cubicBezTo>
                  <a:cubicBezTo>
                    <a:pt x="1321880" y="120095"/>
                    <a:pt x="1558004" y="10271"/>
                    <a:pt x="1592009" y="14177"/>
                  </a:cubicBezTo>
                  <a:cubicBezTo>
                    <a:pt x="1622584" y="17701"/>
                    <a:pt x="1850993" y="109141"/>
                    <a:pt x="1876139" y="109617"/>
                  </a:cubicBezTo>
                  <a:cubicBezTo>
                    <a:pt x="1899095" y="109998"/>
                    <a:pt x="2072640" y="33322"/>
                    <a:pt x="2098262" y="32750"/>
                  </a:cubicBezTo>
                  <a:cubicBezTo>
                    <a:pt x="2125980" y="32179"/>
                    <a:pt x="2332768" y="121904"/>
                    <a:pt x="2367248" y="125905"/>
                  </a:cubicBezTo>
                  <a:cubicBezTo>
                    <a:pt x="2410778" y="130858"/>
                    <a:pt x="2706148" y="-5540"/>
                    <a:pt x="2741581" y="175"/>
                  </a:cubicBezTo>
                  <a:cubicBezTo>
                    <a:pt x="2773680" y="5318"/>
                    <a:pt x="3030950" y="121237"/>
                    <a:pt x="3062669" y="125905"/>
                  </a:cubicBezTo>
                  <a:cubicBezTo>
                    <a:pt x="3093720" y="130382"/>
                    <a:pt x="3325559" y="22559"/>
                    <a:pt x="3366230" y="23511"/>
                  </a:cubicBezTo>
                  <a:cubicBezTo>
                    <a:pt x="3393948" y="24083"/>
                    <a:pt x="3672364" y="75136"/>
                    <a:pt x="3690080" y="135239"/>
                  </a:cubicBezTo>
                </a:path>
              </a:pathLst>
            </a:custGeom>
            <a:noFill/>
            <a:ln w="642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6" name="Freeform: Shape 6">
              <a:extLst>
                <a:ext uri="{FF2B5EF4-FFF2-40B4-BE49-F238E27FC236}">
                  <a16:creationId xmlns:a16="http://schemas.microsoft.com/office/drawing/2014/main" id="{C199D8D1-11CF-4A1B-B029-DBE7F8E2616F}"/>
                </a:ext>
              </a:extLst>
            </p:cNvPr>
            <p:cNvSpPr/>
            <p:nvPr/>
          </p:nvSpPr>
          <p:spPr>
            <a:xfrm>
              <a:off x="336709" y="6172218"/>
              <a:ext cx="3645503" cy="180255"/>
            </a:xfrm>
            <a:custGeom>
              <a:avLst/>
              <a:gdLst>
                <a:gd name="connsiteX0" fmla="*/ 0 w 3645503"/>
                <a:gd name="connsiteY0" fmla="*/ 115009 h 180255"/>
                <a:gd name="connsiteX1" fmla="*/ 236792 w 3645503"/>
                <a:gd name="connsiteY1" fmla="*/ 18807 h 180255"/>
                <a:gd name="connsiteX2" fmla="*/ 582359 w 3645503"/>
                <a:gd name="connsiteY2" fmla="*/ 149204 h 180255"/>
                <a:gd name="connsiteX3" fmla="*/ 914400 w 3645503"/>
                <a:gd name="connsiteY3" fmla="*/ 18807 h 180255"/>
                <a:gd name="connsiteX4" fmla="*/ 1278731 w 3645503"/>
                <a:gd name="connsiteY4" fmla="*/ 158539 h 180255"/>
                <a:gd name="connsiteX5" fmla="*/ 1585532 w 3645503"/>
                <a:gd name="connsiteY5" fmla="*/ 18807 h 180255"/>
                <a:gd name="connsiteX6" fmla="*/ 1866233 w 3645503"/>
                <a:gd name="connsiteY6" fmla="*/ 146061 h 180255"/>
                <a:gd name="connsiteX7" fmla="*/ 2084546 w 3645503"/>
                <a:gd name="connsiteY7" fmla="*/ 43667 h 180255"/>
                <a:gd name="connsiteX8" fmla="*/ 2348865 w 3645503"/>
                <a:gd name="connsiteY8" fmla="*/ 167873 h 180255"/>
                <a:gd name="connsiteX9" fmla="*/ 2717387 w 3645503"/>
                <a:gd name="connsiteY9" fmla="*/ 233 h 180255"/>
                <a:gd name="connsiteX10" fmla="*/ 3028664 w 3645503"/>
                <a:gd name="connsiteY10" fmla="*/ 167873 h 180255"/>
                <a:gd name="connsiteX11" fmla="*/ 3327178 w 3645503"/>
                <a:gd name="connsiteY11" fmla="*/ 31285 h 180255"/>
                <a:gd name="connsiteX12" fmla="*/ 3645503 w 3645503"/>
                <a:gd name="connsiteY12" fmla="*/ 180256 h 1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5503" h="180255">
                  <a:moveTo>
                    <a:pt x="0" y="115009"/>
                  </a:moveTo>
                  <a:cubicBezTo>
                    <a:pt x="28099" y="68623"/>
                    <a:pt x="191834" y="15854"/>
                    <a:pt x="236792" y="18807"/>
                  </a:cubicBezTo>
                  <a:cubicBezTo>
                    <a:pt x="304991" y="23284"/>
                    <a:pt x="526161" y="152347"/>
                    <a:pt x="582359" y="149204"/>
                  </a:cubicBezTo>
                  <a:cubicBezTo>
                    <a:pt x="637604" y="146061"/>
                    <a:pt x="865156" y="18807"/>
                    <a:pt x="914400" y="18807"/>
                  </a:cubicBezTo>
                  <a:cubicBezTo>
                    <a:pt x="965740" y="18807"/>
                    <a:pt x="1225010" y="157015"/>
                    <a:pt x="1278731" y="158539"/>
                  </a:cubicBezTo>
                  <a:cubicBezTo>
                    <a:pt x="1334262" y="160063"/>
                    <a:pt x="1540193" y="13663"/>
                    <a:pt x="1585532" y="18807"/>
                  </a:cubicBezTo>
                  <a:cubicBezTo>
                    <a:pt x="1626299" y="23474"/>
                    <a:pt x="1832801" y="145489"/>
                    <a:pt x="1866233" y="146061"/>
                  </a:cubicBezTo>
                  <a:cubicBezTo>
                    <a:pt x="1896904" y="146632"/>
                    <a:pt x="2050447" y="44334"/>
                    <a:pt x="2084546" y="43667"/>
                  </a:cubicBezTo>
                  <a:cubicBezTo>
                    <a:pt x="2121599" y="42905"/>
                    <a:pt x="2302764" y="162539"/>
                    <a:pt x="2348865" y="167873"/>
                  </a:cubicBezTo>
                  <a:cubicBezTo>
                    <a:pt x="2406872" y="174445"/>
                    <a:pt x="2670143" y="-7387"/>
                    <a:pt x="2717387" y="233"/>
                  </a:cubicBezTo>
                  <a:cubicBezTo>
                    <a:pt x="2760155" y="7091"/>
                    <a:pt x="2986374" y="161682"/>
                    <a:pt x="3028664" y="167873"/>
                  </a:cubicBezTo>
                  <a:cubicBezTo>
                    <a:pt x="3070003" y="173874"/>
                    <a:pt x="3273076" y="30142"/>
                    <a:pt x="3327178" y="31285"/>
                  </a:cubicBezTo>
                  <a:cubicBezTo>
                    <a:pt x="3364230" y="32047"/>
                    <a:pt x="3621786" y="100150"/>
                    <a:pt x="3645503" y="180256"/>
                  </a:cubicBezTo>
                </a:path>
              </a:pathLst>
            </a:custGeom>
            <a:noFill/>
            <a:ln w="619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0C35880A-A251-4967-AF05-DEF7F2CB4016}"/>
                </a:ext>
              </a:extLst>
            </p:cNvPr>
            <p:cNvSpPr/>
            <p:nvPr/>
          </p:nvSpPr>
          <p:spPr>
            <a:xfrm>
              <a:off x="358903" y="6110343"/>
              <a:ext cx="3600926" cy="225366"/>
            </a:xfrm>
            <a:custGeom>
              <a:avLst/>
              <a:gdLst>
                <a:gd name="connsiteX0" fmla="*/ 0 w 3600926"/>
                <a:gd name="connsiteY0" fmla="*/ 143928 h 225366"/>
                <a:gd name="connsiteX1" fmla="*/ 235268 w 3600926"/>
                <a:gd name="connsiteY1" fmla="*/ 23627 h 225366"/>
                <a:gd name="connsiteX2" fmla="*/ 580835 w 3600926"/>
                <a:gd name="connsiteY2" fmla="*/ 186600 h 225366"/>
                <a:gd name="connsiteX3" fmla="*/ 912495 w 3600926"/>
                <a:gd name="connsiteY3" fmla="*/ 23627 h 225366"/>
                <a:gd name="connsiteX4" fmla="*/ 1277112 w 3600926"/>
                <a:gd name="connsiteY4" fmla="*/ 198221 h 225366"/>
                <a:gd name="connsiteX5" fmla="*/ 1578959 w 3600926"/>
                <a:gd name="connsiteY5" fmla="*/ 23627 h 225366"/>
                <a:gd name="connsiteX6" fmla="*/ 1856327 w 3600926"/>
                <a:gd name="connsiteY6" fmla="*/ 182695 h 225366"/>
                <a:gd name="connsiteX7" fmla="*/ 2070830 w 3600926"/>
                <a:gd name="connsiteY7" fmla="*/ 54679 h 225366"/>
                <a:gd name="connsiteX8" fmla="*/ 2330387 w 3600926"/>
                <a:gd name="connsiteY8" fmla="*/ 209841 h 225366"/>
                <a:gd name="connsiteX9" fmla="*/ 2693099 w 3600926"/>
                <a:gd name="connsiteY9" fmla="*/ 291 h 225366"/>
                <a:gd name="connsiteX10" fmla="*/ 2994565 w 3600926"/>
                <a:gd name="connsiteY10" fmla="*/ 209841 h 225366"/>
                <a:gd name="connsiteX11" fmla="*/ 3288125 w 3600926"/>
                <a:gd name="connsiteY11" fmla="*/ 39153 h 225366"/>
                <a:gd name="connsiteX12" fmla="*/ 3600926 w 3600926"/>
                <a:gd name="connsiteY12" fmla="*/ 225367 h 2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926" h="225366">
                  <a:moveTo>
                    <a:pt x="0" y="143928"/>
                  </a:moveTo>
                  <a:cubicBezTo>
                    <a:pt x="35052" y="85921"/>
                    <a:pt x="179070" y="19913"/>
                    <a:pt x="235268" y="23627"/>
                  </a:cubicBezTo>
                  <a:cubicBezTo>
                    <a:pt x="320516" y="29247"/>
                    <a:pt x="510730" y="190601"/>
                    <a:pt x="580835" y="186600"/>
                  </a:cubicBezTo>
                  <a:cubicBezTo>
                    <a:pt x="649891" y="182695"/>
                    <a:pt x="850964" y="23627"/>
                    <a:pt x="912495" y="23627"/>
                  </a:cubicBezTo>
                  <a:cubicBezTo>
                    <a:pt x="976598" y="23627"/>
                    <a:pt x="1209961" y="196411"/>
                    <a:pt x="1277112" y="198221"/>
                  </a:cubicBezTo>
                  <a:cubicBezTo>
                    <a:pt x="1346549" y="200126"/>
                    <a:pt x="1522190" y="17150"/>
                    <a:pt x="1578959" y="23627"/>
                  </a:cubicBezTo>
                  <a:cubicBezTo>
                    <a:pt x="1629918" y="29438"/>
                    <a:pt x="1814513" y="181933"/>
                    <a:pt x="1856327" y="182695"/>
                  </a:cubicBezTo>
                  <a:cubicBezTo>
                    <a:pt x="1894618" y="183362"/>
                    <a:pt x="2028158" y="55536"/>
                    <a:pt x="2070830" y="54679"/>
                  </a:cubicBezTo>
                  <a:cubicBezTo>
                    <a:pt x="2117122" y="53631"/>
                    <a:pt x="2272856" y="203364"/>
                    <a:pt x="2330387" y="209841"/>
                  </a:cubicBezTo>
                  <a:cubicBezTo>
                    <a:pt x="2402872" y="218128"/>
                    <a:pt x="2634044" y="-9234"/>
                    <a:pt x="2693099" y="291"/>
                  </a:cubicBezTo>
                  <a:cubicBezTo>
                    <a:pt x="2746534" y="8864"/>
                    <a:pt x="2941701" y="202126"/>
                    <a:pt x="2994565" y="209841"/>
                  </a:cubicBezTo>
                  <a:cubicBezTo>
                    <a:pt x="3046286" y="217366"/>
                    <a:pt x="3220403" y="37629"/>
                    <a:pt x="3288125" y="39153"/>
                  </a:cubicBezTo>
                  <a:cubicBezTo>
                    <a:pt x="3334417" y="40106"/>
                    <a:pt x="3571304" y="125259"/>
                    <a:pt x="3600926" y="225367"/>
                  </a:cubicBezTo>
                </a:path>
              </a:pathLst>
            </a:custGeom>
            <a:noFill/>
            <a:ln w="595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8" name="Freeform: Shape 8">
              <a:extLst>
                <a:ext uri="{FF2B5EF4-FFF2-40B4-BE49-F238E27FC236}">
                  <a16:creationId xmlns:a16="http://schemas.microsoft.com/office/drawing/2014/main" id="{98C8002D-57AA-40DE-85AA-38CF3A52AACF}"/>
                </a:ext>
              </a:extLst>
            </p:cNvPr>
            <p:cNvSpPr/>
            <p:nvPr/>
          </p:nvSpPr>
          <p:spPr>
            <a:xfrm>
              <a:off x="381191" y="6048663"/>
              <a:ext cx="3556349" cy="270377"/>
            </a:xfrm>
            <a:custGeom>
              <a:avLst/>
              <a:gdLst>
                <a:gd name="connsiteX0" fmla="*/ 0 w 3556349"/>
                <a:gd name="connsiteY0" fmla="*/ 172651 h 270377"/>
                <a:gd name="connsiteX1" fmla="*/ 233839 w 3556349"/>
                <a:gd name="connsiteY1" fmla="*/ 28347 h 270377"/>
                <a:gd name="connsiteX2" fmla="*/ 579501 w 3556349"/>
                <a:gd name="connsiteY2" fmla="*/ 223896 h 270377"/>
                <a:gd name="connsiteX3" fmla="*/ 910781 w 3556349"/>
                <a:gd name="connsiteY3" fmla="*/ 28347 h 270377"/>
                <a:gd name="connsiteX4" fmla="*/ 1275779 w 3556349"/>
                <a:gd name="connsiteY4" fmla="*/ 237897 h 270377"/>
                <a:gd name="connsiteX5" fmla="*/ 1572578 w 3556349"/>
                <a:gd name="connsiteY5" fmla="*/ 28347 h 270377"/>
                <a:gd name="connsiteX6" fmla="*/ 1846612 w 3556349"/>
                <a:gd name="connsiteY6" fmla="*/ 219228 h 270377"/>
                <a:gd name="connsiteX7" fmla="*/ 2057210 w 3556349"/>
                <a:gd name="connsiteY7" fmla="*/ 65590 h 270377"/>
                <a:gd name="connsiteX8" fmla="*/ 2312099 w 3556349"/>
                <a:gd name="connsiteY8" fmla="*/ 251804 h 270377"/>
                <a:gd name="connsiteX9" fmla="*/ 2669000 w 3556349"/>
                <a:gd name="connsiteY9" fmla="*/ 344 h 270377"/>
                <a:gd name="connsiteX10" fmla="*/ 2960656 w 3556349"/>
                <a:gd name="connsiteY10" fmla="*/ 251804 h 270377"/>
                <a:gd name="connsiteX11" fmla="*/ 3249168 w 3556349"/>
                <a:gd name="connsiteY11" fmla="*/ 46921 h 270377"/>
                <a:gd name="connsiteX12" fmla="*/ 3556349 w 3556349"/>
                <a:gd name="connsiteY12" fmla="*/ 270378 h 27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6349" h="270377">
                  <a:moveTo>
                    <a:pt x="0" y="172651"/>
                  </a:moveTo>
                  <a:cubicBezTo>
                    <a:pt x="42101" y="103023"/>
                    <a:pt x="166307" y="23871"/>
                    <a:pt x="233839" y="28347"/>
                  </a:cubicBezTo>
                  <a:cubicBezTo>
                    <a:pt x="336042" y="35110"/>
                    <a:pt x="495300" y="228658"/>
                    <a:pt x="579501" y="223896"/>
                  </a:cubicBezTo>
                  <a:cubicBezTo>
                    <a:pt x="662369" y="219228"/>
                    <a:pt x="836962" y="28347"/>
                    <a:pt x="910781" y="28347"/>
                  </a:cubicBezTo>
                  <a:cubicBezTo>
                    <a:pt x="987743" y="28347"/>
                    <a:pt x="1195197" y="235611"/>
                    <a:pt x="1275779" y="237897"/>
                  </a:cubicBezTo>
                  <a:cubicBezTo>
                    <a:pt x="1359122" y="240183"/>
                    <a:pt x="1504474" y="20632"/>
                    <a:pt x="1572578" y="28347"/>
                  </a:cubicBezTo>
                  <a:cubicBezTo>
                    <a:pt x="1633728" y="35301"/>
                    <a:pt x="1796415" y="218371"/>
                    <a:pt x="1846612" y="219228"/>
                  </a:cubicBezTo>
                  <a:cubicBezTo>
                    <a:pt x="1892618" y="220086"/>
                    <a:pt x="2006060" y="66733"/>
                    <a:pt x="2057210" y="65590"/>
                  </a:cubicBezTo>
                  <a:cubicBezTo>
                    <a:pt x="2112740" y="64352"/>
                    <a:pt x="2243042" y="243993"/>
                    <a:pt x="2312099" y="251804"/>
                  </a:cubicBezTo>
                  <a:cubicBezTo>
                    <a:pt x="2399062" y="261710"/>
                    <a:pt x="2598134" y="-10991"/>
                    <a:pt x="2669000" y="344"/>
                  </a:cubicBezTo>
                  <a:cubicBezTo>
                    <a:pt x="2733199" y="10631"/>
                    <a:pt x="2897219" y="242565"/>
                    <a:pt x="2960656" y="251804"/>
                  </a:cubicBezTo>
                  <a:cubicBezTo>
                    <a:pt x="3022759" y="260853"/>
                    <a:pt x="3167920" y="45207"/>
                    <a:pt x="3249168" y="46921"/>
                  </a:cubicBezTo>
                  <a:cubicBezTo>
                    <a:pt x="3304699" y="48064"/>
                    <a:pt x="3520821" y="150267"/>
                    <a:pt x="3556349" y="270378"/>
                  </a:cubicBezTo>
                </a:path>
              </a:pathLst>
            </a:custGeom>
            <a:noFill/>
            <a:ln w="5715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49" name="Freeform: Shape 9">
              <a:extLst>
                <a:ext uri="{FF2B5EF4-FFF2-40B4-BE49-F238E27FC236}">
                  <a16:creationId xmlns:a16="http://schemas.microsoft.com/office/drawing/2014/main" id="{D8B08FBC-0B09-4C04-BFBC-2A58FCE5D7EA}"/>
                </a:ext>
              </a:extLst>
            </p:cNvPr>
            <p:cNvSpPr/>
            <p:nvPr/>
          </p:nvSpPr>
          <p:spPr>
            <a:xfrm>
              <a:off x="403480" y="5986788"/>
              <a:ext cx="3511867" cy="315489"/>
            </a:xfrm>
            <a:custGeom>
              <a:avLst/>
              <a:gdLst>
                <a:gd name="connsiteX0" fmla="*/ 0 w 3511867"/>
                <a:gd name="connsiteY0" fmla="*/ 201475 h 315489"/>
                <a:gd name="connsiteX1" fmla="*/ 232315 w 3511867"/>
                <a:gd name="connsiteY1" fmla="*/ 33073 h 315489"/>
                <a:gd name="connsiteX2" fmla="*/ 578072 w 3511867"/>
                <a:gd name="connsiteY2" fmla="*/ 261197 h 315489"/>
                <a:gd name="connsiteX3" fmla="*/ 908971 w 3511867"/>
                <a:gd name="connsiteY3" fmla="*/ 33073 h 315489"/>
                <a:gd name="connsiteX4" fmla="*/ 1274350 w 3511867"/>
                <a:gd name="connsiteY4" fmla="*/ 277484 h 315489"/>
                <a:gd name="connsiteX5" fmla="*/ 1566100 w 3511867"/>
                <a:gd name="connsiteY5" fmla="*/ 33073 h 315489"/>
                <a:gd name="connsiteX6" fmla="*/ 1836706 w 3511867"/>
                <a:gd name="connsiteY6" fmla="*/ 255767 h 315489"/>
                <a:gd name="connsiteX7" fmla="*/ 2043494 w 3511867"/>
                <a:gd name="connsiteY7" fmla="*/ 76507 h 315489"/>
                <a:gd name="connsiteX8" fmla="*/ 2293715 w 3511867"/>
                <a:gd name="connsiteY8" fmla="*/ 293772 h 315489"/>
                <a:gd name="connsiteX9" fmla="*/ 2644807 w 3511867"/>
                <a:gd name="connsiteY9" fmla="*/ 402 h 315489"/>
                <a:gd name="connsiteX10" fmla="*/ 2926652 w 3511867"/>
                <a:gd name="connsiteY10" fmla="*/ 293772 h 315489"/>
                <a:gd name="connsiteX11" fmla="*/ 3210211 w 3511867"/>
                <a:gd name="connsiteY11" fmla="*/ 54790 h 315489"/>
                <a:gd name="connsiteX12" fmla="*/ 3511868 w 3511867"/>
                <a:gd name="connsiteY12" fmla="*/ 315489 h 31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11867" h="315489">
                  <a:moveTo>
                    <a:pt x="0" y="201475"/>
                  </a:moveTo>
                  <a:cubicBezTo>
                    <a:pt x="49149" y="120227"/>
                    <a:pt x="153638" y="27834"/>
                    <a:pt x="232315" y="33073"/>
                  </a:cubicBezTo>
                  <a:cubicBezTo>
                    <a:pt x="351568" y="40979"/>
                    <a:pt x="479774" y="266816"/>
                    <a:pt x="578072" y="261197"/>
                  </a:cubicBezTo>
                  <a:cubicBezTo>
                    <a:pt x="674751" y="255767"/>
                    <a:pt x="822865" y="33073"/>
                    <a:pt x="908971" y="33073"/>
                  </a:cubicBezTo>
                  <a:cubicBezTo>
                    <a:pt x="998696" y="33073"/>
                    <a:pt x="1180338" y="274913"/>
                    <a:pt x="1274350" y="277484"/>
                  </a:cubicBezTo>
                  <a:cubicBezTo>
                    <a:pt x="1371600" y="280151"/>
                    <a:pt x="1486757" y="23929"/>
                    <a:pt x="1566100" y="33073"/>
                  </a:cubicBezTo>
                  <a:cubicBezTo>
                    <a:pt x="1637443" y="41264"/>
                    <a:pt x="1778222" y="254720"/>
                    <a:pt x="1836706" y="255767"/>
                  </a:cubicBezTo>
                  <a:cubicBezTo>
                    <a:pt x="1890332" y="256720"/>
                    <a:pt x="1983867" y="77840"/>
                    <a:pt x="2043494" y="76507"/>
                  </a:cubicBezTo>
                  <a:cubicBezTo>
                    <a:pt x="2108264" y="75078"/>
                    <a:pt x="2213039" y="284628"/>
                    <a:pt x="2293715" y="293772"/>
                  </a:cubicBezTo>
                  <a:cubicBezTo>
                    <a:pt x="2395156" y="305297"/>
                    <a:pt x="2562130" y="-12838"/>
                    <a:pt x="2644807" y="402"/>
                  </a:cubicBezTo>
                  <a:cubicBezTo>
                    <a:pt x="2719673" y="12404"/>
                    <a:pt x="2852642" y="283009"/>
                    <a:pt x="2926652" y="293772"/>
                  </a:cubicBezTo>
                  <a:cubicBezTo>
                    <a:pt x="2999042" y="304345"/>
                    <a:pt x="3115437" y="52694"/>
                    <a:pt x="3210211" y="54790"/>
                  </a:cubicBezTo>
                  <a:cubicBezTo>
                    <a:pt x="3274981" y="56123"/>
                    <a:pt x="3470434" y="175376"/>
                    <a:pt x="3511868" y="315489"/>
                  </a:cubicBezTo>
                </a:path>
              </a:pathLst>
            </a:custGeom>
            <a:noFill/>
            <a:ln w="5477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4FB5D85E-5066-4381-AB78-2A6E725507DB}"/>
                </a:ext>
              </a:extLst>
            </p:cNvPr>
            <p:cNvSpPr/>
            <p:nvPr/>
          </p:nvSpPr>
          <p:spPr>
            <a:xfrm>
              <a:off x="425768" y="5925103"/>
              <a:ext cx="3467004" cy="360600"/>
            </a:xfrm>
            <a:custGeom>
              <a:avLst/>
              <a:gdLst>
                <a:gd name="connsiteX0" fmla="*/ 0 w 3467004"/>
                <a:gd name="connsiteY0" fmla="*/ 230203 h 360600"/>
                <a:gd name="connsiteX1" fmla="*/ 230791 w 3467004"/>
                <a:gd name="connsiteY1" fmla="*/ 37798 h 360600"/>
                <a:gd name="connsiteX2" fmla="*/ 576548 w 3467004"/>
                <a:gd name="connsiteY2" fmla="*/ 298498 h 360600"/>
                <a:gd name="connsiteX3" fmla="*/ 907066 w 3467004"/>
                <a:gd name="connsiteY3" fmla="*/ 37798 h 360600"/>
                <a:gd name="connsiteX4" fmla="*/ 1272731 w 3467004"/>
                <a:gd name="connsiteY4" fmla="*/ 317167 h 360600"/>
                <a:gd name="connsiteX5" fmla="*/ 1559433 w 3467004"/>
                <a:gd name="connsiteY5" fmla="*/ 37798 h 360600"/>
                <a:gd name="connsiteX6" fmla="*/ 1826705 w 3467004"/>
                <a:gd name="connsiteY6" fmla="*/ 292306 h 360600"/>
                <a:gd name="connsiteX7" fmla="*/ 2029682 w 3467004"/>
                <a:gd name="connsiteY7" fmla="*/ 87424 h 360600"/>
                <a:gd name="connsiteX8" fmla="*/ 2275142 w 3467004"/>
                <a:gd name="connsiteY8" fmla="*/ 335740 h 360600"/>
                <a:gd name="connsiteX9" fmla="*/ 2620423 w 3467004"/>
                <a:gd name="connsiteY9" fmla="*/ 460 h 360600"/>
                <a:gd name="connsiteX10" fmla="*/ 2892457 w 3467004"/>
                <a:gd name="connsiteY10" fmla="*/ 335740 h 360600"/>
                <a:gd name="connsiteX11" fmla="*/ 3170968 w 3467004"/>
                <a:gd name="connsiteY11" fmla="*/ 62563 h 360600"/>
                <a:gd name="connsiteX12" fmla="*/ 3467005 w 3467004"/>
                <a:gd name="connsiteY12" fmla="*/ 360601 h 36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7004" h="360600">
                  <a:moveTo>
                    <a:pt x="0" y="230203"/>
                  </a:moveTo>
                  <a:cubicBezTo>
                    <a:pt x="56102" y="137335"/>
                    <a:pt x="140875" y="31798"/>
                    <a:pt x="230791" y="37798"/>
                  </a:cubicBezTo>
                  <a:cubicBezTo>
                    <a:pt x="367094" y="46752"/>
                    <a:pt x="464248" y="304879"/>
                    <a:pt x="576548" y="298498"/>
                  </a:cubicBezTo>
                  <a:cubicBezTo>
                    <a:pt x="687038" y="292211"/>
                    <a:pt x="808577" y="37798"/>
                    <a:pt x="907066" y="37798"/>
                  </a:cubicBezTo>
                  <a:cubicBezTo>
                    <a:pt x="1009650" y="37798"/>
                    <a:pt x="1165289" y="314214"/>
                    <a:pt x="1272731" y="317167"/>
                  </a:cubicBezTo>
                  <a:cubicBezTo>
                    <a:pt x="1383887" y="320215"/>
                    <a:pt x="1468755" y="27416"/>
                    <a:pt x="1559433" y="37798"/>
                  </a:cubicBezTo>
                  <a:cubicBezTo>
                    <a:pt x="1640967" y="47133"/>
                    <a:pt x="1759839" y="291163"/>
                    <a:pt x="1826705" y="292306"/>
                  </a:cubicBezTo>
                  <a:cubicBezTo>
                    <a:pt x="1888046" y="293449"/>
                    <a:pt x="1961483" y="88948"/>
                    <a:pt x="2029682" y="87424"/>
                  </a:cubicBezTo>
                  <a:cubicBezTo>
                    <a:pt x="2103692" y="85804"/>
                    <a:pt x="2183035" y="325263"/>
                    <a:pt x="2275142" y="335740"/>
                  </a:cubicBezTo>
                  <a:cubicBezTo>
                    <a:pt x="2391061" y="348980"/>
                    <a:pt x="2525935" y="-14684"/>
                    <a:pt x="2620423" y="460"/>
                  </a:cubicBezTo>
                  <a:cubicBezTo>
                    <a:pt x="2705957" y="14272"/>
                    <a:pt x="2807875" y="323358"/>
                    <a:pt x="2892457" y="335740"/>
                  </a:cubicBezTo>
                  <a:cubicBezTo>
                    <a:pt x="2975229" y="347742"/>
                    <a:pt x="3062669" y="60277"/>
                    <a:pt x="3170968" y="62563"/>
                  </a:cubicBezTo>
                  <a:cubicBezTo>
                    <a:pt x="3244977" y="64183"/>
                    <a:pt x="3419666" y="200390"/>
                    <a:pt x="3467005" y="360601"/>
                  </a:cubicBezTo>
                </a:path>
              </a:pathLst>
            </a:custGeom>
            <a:noFill/>
            <a:ln w="5239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C71A9C89-54E3-4E6E-B8E8-7F1F2FE1D95E}"/>
                </a:ext>
              </a:extLst>
            </p:cNvPr>
            <p:cNvSpPr/>
            <p:nvPr/>
          </p:nvSpPr>
          <p:spPr>
            <a:xfrm>
              <a:off x="448057" y="5863322"/>
              <a:ext cx="3422808" cy="405712"/>
            </a:xfrm>
            <a:custGeom>
              <a:avLst/>
              <a:gdLst>
                <a:gd name="connsiteX0" fmla="*/ 0 w 3422808"/>
                <a:gd name="connsiteY0" fmla="*/ 259027 h 405712"/>
                <a:gd name="connsiteX1" fmla="*/ 229362 w 3422808"/>
                <a:gd name="connsiteY1" fmla="*/ 42524 h 405712"/>
                <a:gd name="connsiteX2" fmla="*/ 575215 w 3422808"/>
                <a:gd name="connsiteY2" fmla="*/ 335894 h 405712"/>
                <a:gd name="connsiteX3" fmla="*/ 905351 w 3422808"/>
                <a:gd name="connsiteY3" fmla="*/ 42524 h 405712"/>
                <a:gd name="connsiteX4" fmla="*/ 1271397 w 3422808"/>
                <a:gd name="connsiteY4" fmla="*/ 356849 h 405712"/>
                <a:gd name="connsiteX5" fmla="*/ 1553147 w 3422808"/>
                <a:gd name="connsiteY5" fmla="*/ 42524 h 405712"/>
                <a:gd name="connsiteX6" fmla="*/ 1817084 w 3422808"/>
                <a:gd name="connsiteY6" fmla="*/ 328845 h 405712"/>
                <a:gd name="connsiteX7" fmla="*/ 2016252 w 3422808"/>
                <a:gd name="connsiteY7" fmla="*/ 98340 h 405712"/>
                <a:gd name="connsiteX8" fmla="*/ 2257044 w 3422808"/>
                <a:gd name="connsiteY8" fmla="*/ 377709 h 405712"/>
                <a:gd name="connsiteX9" fmla="*/ 2596515 w 3422808"/>
                <a:gd name="connsiteY9" fmla="*/ 519 h 405712"/>
                <a:gd name="connsiteX10" fmla="*/ 2858738 w 3422808"/>
                <a:gd name="connsiteY10" fmla="*/ 377709 h 405712"/>
                <a:gd name="connsiteX11" fmla="*/ 3132296 w 3422808"/>
                <a:gd name="connsiteY11" fmla="*/ 70432 h 405712"/>
                <a:gd name="connsiteX12" fmla="*/ 3422809 w 3422808"/>
                <a:gd name="connsiteY12" fmla="*/ 405712 h 40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2808" h="405712">
                  <a:moveTo>
                    <a:pt x="0" y="259027"/>
                  </a:moveTo>
                  <a:cubicBezTo>
                    <a:pt x="63151" y="154538"/>
                    <a:pt x="128111" y="35856"/>
                    <a:pt x="229362" y="42524"/>
                  </a:cubicBezTo>
                  <a:cubicBezTo>
                    <a:pt x="382715" y="52620"/>
                    <a:pt x="448913" y="343038"/>
                    <a:pt x="575215" y="335894"/>
                  </a:cubicBezTo>
                  <a:cubicBezTo>
                    <a:pt x="699516" y="328845"/>
                    <a:pt x="794576" y="42619"/>
                    <a:pt x="905351" y="42524"/>
                  </a:cubicBezTo>
                  <a:cubicBezTo>
                    <a:pt x="1020794" y="42524"/>
                    <a:pt x="1150525" y="353515"/>
                    <a:pt x="1271397" y="356849"/>
                  </a:cubicBezTo>
                  <a:cubicBezTo>
                    <a:pt x="1396460" y="360278"/>
                    <a:pt x="1451039" y="30903"/>
                    <a:pt x="1553147" y="42524"/>
                  </a:cubicBezTo>
                  <a:cubicBezTo>
                    <a:pt x="1644872" y="53001"/>
                    <a:pt x="1741837" y="327512"/>
                    <a:pt x="1817084" y="328845"/>
                  </a:cubicBezTo>
                  <a:cubicBezTo>
                    <a:pt x="1886045" y="330084"/>
                    <a:pt x="1939481" y="100055"/>
                    <a:pt x="2016252" y="98340"/>
                  </a:cubicBezTo>
                  <a:cubicBezTo>
                    <a:pt x="2099501" y="96531"/>
                    <a:pt x="2153412" y="365898"/>
                    <a:pt x="2257044" y="377709"/>
                  </a:cubicBezTo>
                  <a:cubicBezTo>
                    <a:pt x="2387537" y="392568"/>
                    <a:pt x="2490216" y="-16531"/>
                    <a:pt x="2596515" y="519"/>
                  </a:cubicBezTo>
                  <a:cubicBezTo>
                    <a:pt x="2692718" y="16044"/>
                    <a:pt x="2763488" y="363802"/>
                    <a:pt x="2858738" y="377709"/>
                  </a:cubicBezTo>
                  <a:cubicBezTo>
                    <a:pt x="2951893" y="391234"/>
                    <a:pt x="3010471" y="67765"/>
                    <a:pt x="3132296" y="70432"/>
                  </a:cubicBezTo>
                  <a:cubicBezTo>
                    <a:pt x="3215545" y="72242"/>
                    <a:pt x="3369564" y="225404"/>
                    <a:pt x="3422809" y="405712"/>
                  </a:cubicBezTo>
                </a:path>
              </a:pathLst>
            </a:custGeom>
            <a:noFill/>
            <a:ln w="5001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305C12DF-FD3B-4F46-9608-F6ED34BE04BA}"/>
                </a:ext>
              </a:extLst>
            </p:cNvPr>
            <p:cNvSpPr/>
            <p:nvPr/>
          </p:nvSpPr>
          <p:spPr>
            <a:xfrm>
              <a:off x="470345" y="5801632"/>
              <a:ext cx="3378136" cy="450638"/>
            </a:xfrm>
            <a:custGeom>
              <a:avLst/>
              <a:gdLst>
                <a:gd name="connsiteX0" fmla="*/ 0 w 3378136"/>
                <a:gd name="connsiteY0" fmla="*/ 287761 h 450638"/>
                <a:gd name="connsiteX1" fmla="*/ 227838 w 3378136"/>
                <a:gd name="connsiteY1" fmla="*/ 47160 h 450638"/>
                <a:gd name="connsiteX2" fmla="*/ 573786 w 3378136"/>
                <a:gd name="connsiteY2" fmla="*/ 373105 h 450638"/>
                <a:gd name="connsiteX3" fmla="*/ 903542 w 3378136"/>
                <a:gd name="connsiteY3" fmla="*/ 47160 h 450638"/>
                <a:gd name="connsiteX4" fmla="*/ 1269873 w 3378136"/>
                <a:gd name="connsiteY4" fmla="*/ 396346 h 450638"/>
                <a:gd name="connsiteX5" fmla="*/ 1546574 w 3378136"/>
                <a:gd name="connsiteY5" fmla="*/ 47160 h 450638"/>
                <a:gd name="connsiteX6" fmla="*/ 1807083 w 3378136"/>
                <a:gd name="connsiteY6" fmla="*/ 365295 h 450638"/>
                <a:gd name="connsiteX7" fmla="*/ 2002441 w 3378136"/>
                <a:gd name="connsiteY7" fmla="*/ 109168 h 450638"/>
                <a:gd name="connsiteX8" fmla="*/ 2238470 w 3378136"/>
                <a:gd name="connsiteY8" fmla="*/ 419587 h 450638"/>
                <a:gd name="connsiteX9" fmla="*/ 2572131 w 3378136"/>
                <a:gd name="connsiteY9" fmla="*/ 583 h 450638"/>
                <a:gd name="connsiteX10" fmla="*/ 2824544 w 3378136"/>
                <a:gd name="connsiteY10" fmla="*/ 419587 h 450638"/>
                <a:gd name="connsiteX11" fmla="*/ 3093149 w 3378136"/>
                <a:gd name="connsiteY11" fmla="*/ 78116 h 450638"/>
                <a:gd name="connsiteX12" fmla="*/ 3378137 w 3378136"/>
                <a:gd name="connsiteY12" fmla="*/ 450639 h 45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8136" h="450638">
                  <a:moveTo>
                    <a:pt x="0" y="287761"/>
                  </a:moveTo>
                  <a:cubicBezTo>
                    <a:pt x="70199" y="171652"/>
                    <a:pt x="115348" y="39730"/>
                    <a:pt x="227838" y="47160"/>
                  </a:cubicBezTo>
                  <a:cubicBezTo>
                    <a:pt x="398240" y="58399"/>
                    <a:pt x="433388" y="381011"/>
                    <a:pt x="573786" y="373105"/>
                  </a:cubicBezTo>
                  <a:cubicBezTo>
                    <a:pt x="711899" y="365295"/>
                    <a:pt x="780479" y="47160"/>
                    <a:pt x="903542" y="47160"/>
                  </a:cubicBezTo>
                  <a:cubicBezTo>
                    <a:pt x="1031748" y="47160"/>
                    <a:pt x="1135571" y="392632"/>
                    <a:pt x="1269873" y="396346"/>
                  </a:cubicBezTo>
                  <a:cubicBezTo>
                    <a:pt x="1408748" y="400156"/>
                    <a:pt x="1433132" y="34206"/>
                    <a:pt x="1546574" y="47160"/>
                  </a:cubicBezTo>
                  <a:cubicBezTo>
                    <a:pt x="1648492" y="58780"/>
                    <a:pt x="1723549" y="363866"/>
                    <a:pt x="1807083" y="365295"/>
                  </a:cubicBezTo>
                  <a:cubicBezTo>
                    <a:pt x="1883759" y="366628"/>
                    <a:pt x="1917192" y="111073"/>
                    <a:pt x="2002441" y="109168"/>
                  </a:cubicBezTo>
                  <a:cubicBezTo>
                    <a:pt x="2094929" y="107167"/>
                    <a:pt x="2123313" y="406443"/>
                    <a:pt x="2238470" y="419587"/>
                  </a:cubicBezTo>
                  <a:cubicBezTo>
                    <a:pt x="2383441" y="436066"/>
                    <a:pt x="2454021" y="-18467"/>
                    <a:pt x="2572131" y="583"/>
                  </a:cubicBezTo>
                  <a:cubicBezTo>
                    <a:pt x="2679097" y="17823"/>
                    <a:pt x="2718721" y="404252"/>
                    <a:pt x="2824544" y="419587"/>
                  </a:cubicBezTo>
                  <a:cubicBezTo>
                    <a:pt x="2927985" y="434637"/>
                    <a:pt x="2957703" y="75259"/>
                    <a:pt x="3093149" y="78116"/>
                  </a:cubicBezTo>
                  <a:cubicBezTo>
                    <a:pt x="3185636" y="80116"/>
                    <a:pt x="3318891" y="250328"/>
                    <a:pt x="3378137" y="450639"/>
                  </a:cubicBezTo>
                </a:path>
              </a:pathLst>
            </a:custGeom>
            <a:noFill/>
            <a:ln w="4763" cap="flat">
              <a:solidFill>
                <a:srgbClr val="033669"/>
              </a:solidFill>
              <a:prstDash val="solid"/>
              <a:miter/>
            </a:ln>
          </p:spPr>
          <p:txBody>
            <a:bodyPr rtlCol="0" anchor="ctr"/>
            <a:lstStyle/>
            <a:p>
              <a:pPr algn="just"/>
              <a:endParaRPr lang="fr-FR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BD8AC99-4B32-4DD1-86C9-00C669619D54}"/>
              </a:ext>
            </a:extLst>
          </p:cNvPr>
          <p:cNvSpPr/>
          <p:nvPr/>
        </p:nvSpPr>
        <p:spPr>
          <a:xfrm>
            <a:off x="0" y="6523803"/>
            <a:ext cx="12202256" cy="395430"/>
          </a:xfrm>
          <a:prstGeom prst="rect">
            <a:avLst/>
          </a:prstGeom>
          <a:gradFill>
            <a:gsLst>
              <a:gs pos="0">
                <a:srgbClr val="A392E7"/>
              </a:gs>
              <a:gs pos="100000">
                <a:srgbClr val="010811"/>
              </a:gs>
              <a:gs pos="48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  <p:sp>
        <p:nvSpPr>
          <p:cNvPr id="54" name="Oval 70">
            <a:extLst>
              <a:ext uri="{FF2B5EF4-FFF2-40B4-BE49-F238E27FC236}">
                <a16:creationId xmlns:a16="http://schemas.microsoft.com/office/drawing/2014/main" id="{9AB8930C-CD0F-4CE8-A306-E747D00100DB}"/>
              </a:ext>
            </a:extLst>
          </p:cNvPr>
          <p:cNvSpPr/>
          <p:nvPr/>
        </p:nvSpPr>
        <p:spPr>
          <a:xfrm>
            <a:off x="8254849" y="6447656"/>
            <a:ext cx="3805572" cy="45719"/>
          </a:xfrm>
          <a:prstGeom prst="ellipse">
            <a:avLst/>
          </a:prstGeom>
          <a:gradFill>
            <a:gsLst>
              <a:gs pos="0">
                <a:srgbClr val="010811">
                  <a:alpha val="0"/>
                </a:srgbClr>
              </a:gs>
              <a:gs pos="47000">
                <a:srgbClr val="A392E7"/>
              </a:gs>
              <a:gs pos="92000">
                <a:srgbClr val="010811">
                  <a:alpha val="0"/>
                </a:srgb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34F63475-FC4F-44AF-BDF7-4F7168CD20D6}"/>
              </a:ext>
            </a:extLst>
          </p:cNvPr>
          <p:cNvSpPr/>
          <p:nvPr/>
        </p:nvSpPr>
        <p:spPr>
          <a:xfrm rot="10800000">
            <a:off x="818238" y="297040"/>
            <a:ext cx="6256762" cy="6256762"/>
          </a:xfrm>
          <a:prstGeom prst="arc">
            <a:avLst>
              <a:gd name="adj1" fmla="val 16016216"/>
              <a:gd name="adj2" fmla="val 608714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rgbClr val="8A64B7">
                    <a:alpha val="34000"/>
                  </a:srgbClr>
                </a:gs>
                <a:gs pos="75000">
                  <a:srgbClr val="1BDAD3">
                    <a:alpha val="22000"/>
                  </a:srgb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617522-5B37-4C72-AA37-0CDE083C7DBB}"/>
              </a:ext>
            </a:extLst>
          </p:cNvPr>
          <p:cNvSpPr txBox="1"/>
          <p:nvPr/>
        </p:nvSpPr>
        <p:spPr>
          <a:xfrm>
            <a:off x="4905868" y="487384"/>
            <a:ext cx="131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chemeClr val="bg1"/>
                </a:solidFill>
              </a:rPr>
              <a:t>Y Aller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664E3EB-FEE2-4A35-A280-658A8014D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321" y="944548"/>
            <a:ext cx="4558537" cy="576219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147566-9919-4B70-ADB3-B6A50F2C0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869" y="3692272"/>
            <a:ext cx="4418706" cy="28615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08F0E1-6885-4B26-84B2-BF9B3C41C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715" y="944548"/>
            <a:ext cx="4395583" cy="252152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FC91AD7-9AC8-4789-91C5-D982019681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68" r="10883"/>
          <a:stretch/>
        </p:blipFill>
        <p:spPr>
          <a:xfrm>
            <a:off x="4889584" y="944548"/>
            <a:ext cx="2389480" cy="5683143"/>
          </a:xfrm>
          <a:prstGeom prst="rect">
            <a:avLst/>
          </a:prstGeom>
        </p:spPr>
      </p:pic>
      <p:sp>
        <p:nvSpPr>
          <p:cNvPr id="21" name="Phylactère : pensées 20">
            <a:extLst>
              <a:ext uri="{FF2B5EF4-FFF2-40B4-BE49-F238E27FC236}">
                <a16:creationId xmlns:a16="http://schemas.microsoft.com/office/drawing/2014/main" id="{9BA5857A-A059-44E0-A425-5A707E36900B}"/>
              </a:ext>
            </a:extLst>
          </p:cNvPr>
          <p:cNvSpPr/>
          <p:nvPr/>
        </p:nvSpPr>
        <p:spPr>
          <a:xfrm>
            <a:off x="1287774" y="5204596"/>
            <a:ext cx="2039993" cy="1298893"/>
          </a:xfrm>
          <a:prstGeom prst="cloudCallout">
            <a:avLst>
              <a:gd name="adj1" fmla="val -87801"/>
              <a:gd name="adj2" fmla="val -148522"/>
            </a:avLst>
          </a:prstGeom>
          <a:gradFill>
            <a:gsLst>
              <a:gs pos="0">
                <a:srgbClr val="A392E7"/>
              </a:gs>
              <a:gs pos="100000">
                <a:srgbClr val="033669"/>
              </a:gs>
            </a:gsLst>
            <a:lin ang="4200000" scaled="0"/>
          </a:gradFill>
          <a:ln w="6350">
            <a:noFill/>
          </a:ln>
          <a:effectLst>
            <a:outerShdw blurRad="1079500" dist="1143000" dir="2700000" sx="80000" sy="8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chemeClr val="bg1"/>
                </a:solidFill>
                <a:latin typeface="Mulish"/>
              </a:rPr>
              <a:t>C’est quand même petit un Soyouz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lis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7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vortex dir="r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A392E7"/>
            </a:gs>
            <a:gs pos="100000">
              <a:srgbClr val="033669"/>
            </a:gs>
          </a:gsLst>
          <a:lin ang="4200000" scaled="0"/>
        </a:gradFill>
        <a:ln w="6350">
          <a:noFill/>
        </a:ln>
        <a:effectLst>
          <a:outerShdw blurRad="1079500" dist="1143000" dir="2700000" sx="80000" sy="80000" algn="tl" rotWithShape="0">
            <a:prstClr val="black">
              <a:alpha val="25000"/>
            </a:prstClr>
          </a:outerShdw>
        </a:effectLst>
      </a:spPr>
      <a:bodyPr numCol="2"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>
            <a:ln>
              <a:noFill/>
            </a:ln>
            <a:solidFill>
              <a:prstClr val="black">
                <a:lumMod val="95000"/>
                <a:lumOff val="5000"/>
              </a:prstClr>
            </a:solidFill>
            <a:effectLst/>
            <a:uLnTx/>
            <a:uFillTx/>
            <a:latin typeface="Mulish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4975</TotalTime>
  <Words>823</Words>
  <Application>Microsoft Office PowerPoint</Application>
  <PresentationFormat>Grand écran</PresentationFormat>
  <Paragraphs>273</Paragraphs>
  <Slides>24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4" baseType="lpstr">
      <vt:lpstr>Agency FB</vt:lpstr>
      <vt:lpstr>Aptos</vt:lpstr>
      <vt:lpstr>Aptos Display</vt:lpstr>
      <vt:lpstr>Arial</vt:lpstr>
      <vt:lpstr>Brush Script MT</vt:lpstr>
      <vt:lpstr>Host Grotesk</vt:lpstr>
      <vt:lpstr>Lucida Handwriting</vt:lpstr>
      <vt:lpstr>Mulish</vt:lpstr>
      <vt:lpstr>Segoe UI Emoji</vt:lpstr>
      <vt:lpstr>Office Theme</vt:lpstr>
      <vt:lpstr>La Station Spatiale Internationale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Station Spatiale Internationale</dc:title>
  <dc:creator>pixslides</dc:creator>
  <cp:lastModifiedBy>Baptiste CAGGIA</cp:lastModifiedBy>
  <cp:revision>168</cp:revision>
  <dcterms:created xsi:type="dcterms:W3CDTF">2024-12-18T14:50:29Z</dcterms:created>
  <dcterms:modified xsi:type="dcterms:W3CDTF">2026-05-20T20:19:40Z</dcterms:modified>
</cp:coreProperties>
</file>